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60" r:id="rId6"/>
    <p:sldId id="269" r:id="rId7"/>
    <p:sldId id="266" r:id="rId8"/>
    <p:sldId id="261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99CCFF"/>
    <a:srgbClr val="FFFF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9" autoAdjust="0"/>
  </p:normalViewPr>
  <p:slideViewPr>
    <p:cSldViewPr>
      <p:cViewPr varScale="1">
        <p:scale>
          <a:sx n="74" d="100"/>
          <a:sy n="74" d="100"/>
        </p:scale>
        <p:origin x="-12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F2D52-D2B9-4872-8617-94DE4CD1D33F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8BE20-AED1-40CF-9BEC-C17E010F9C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4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8BE20-AED1-40CF-9BEC-C17E010F9C3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234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8BE20-AED1-40CF-9BEC-C17E010F9C3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234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00FC2-0E8A-481E-99A7-4A23A09F91CE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2B096-1A9D-401A-9C37-446E5588A93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autotravel-nn.ru/redirect.php?url=http://greyhorse.ru" TargetMode="External"/><Relationship Id="rId3" Type="http://schemas.openxmlformats.org/officeDocument/2006/relationships/hyperlink" Target="http://autotravel-nn.ru/redirect.php?url=http://makstraus.ru" TargetMode="External"/><Relationship Id="rId7" Type="http://schemas.openxmlformats.org/officeDocument/2006/relationships/hyperlink" Target="http://autotravel-nn.ru/redirect.php?url=http://pgz-tour.r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utotravel-nn.ru/redirect.php?url=http://vetluga-park.ru" TargetMode="External"/><Relationship Id="rId5" Type="http://schemas.openxmlformats.org/officeDocument/2006/relationships/hyperlink" Target="http://autotravel-nn.ru/redirect.php?url=http://slvot.ru/" TargetMode="External"/><Relationship Id="rId4" Type="http://schemas.openxmlformats.org/officeDocument/2006/relationships/hyperlink" Target="http://autotravel-nn.ru/redirect.php?url=http://www.greyhorse.ru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561" y="2276872"/>
            <a:ext cx="7772400" cy="1470025"/>
          </a:xfrm>
          <a:noFill/>
          <a:ln>
            <a:noFill/>
          </a:ln>
        </p:spPr>
        <p:txBody>
          <a:bodyPr/>
          <a:lstStyle/>
          <a:p>
            <a:r>
              <a:rPr lang="ru-RU" sz="8800" b="1" i="1" dirty="0" smtClean="0">
                <a:solidFill>
                  <a:srgbClr val="FF0000"/>
                </a:solidFill>
              </a:rPr>
              <a:t>«</a:t>
            </a:r>
            <a:r>
              <a:rPr lang="ru-RU" sz="8800" b="1" i="1" dirty="0" err="1" smtClean="0">
                <a:solidFill>
                  <a:srgbClr val="FF0000"/>
                </a:solidFill>
              </a:rPr>
              <a:t>Агротуризм</a:t>
            </a:r>
            <a:r>
              <a:rPr lang="ru-RU" sz="8800" b="1" i="1" dirty="0" smtClean="0">
                <a:solidFill>
                  <a:srgbClr val="FF0000"/>
                </a:solidFill>
              </a:rPr>
              <a:t>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6529382"/>
            <a:ext cx="5986482" cy="328618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2019-2020</a:t>
            </a:r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23320" y="5516563"/>
            <a:ext cx="6120680" cy="1341437"/>
          </a:xfrm>
          <a:prstGeom prst="roundRect">
            <a:avLst/>
          </a:prstGeom>
          <a:gradFill>
            <a:gsLst>
              <a:gs pos="3750">
                <a:srgbClr val="98D160"/>
              </a:gs>
              <a:gs pos="64000">
                <a:srgbClr val="92D050">
                  <a:alpha val="37000"/>
                  <a:lumMod val="97000"/>
                  <a:lumOff val="3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</a:t>
            </a:r>
            <a:r>
              <a:rPr lang="ru-RU" alt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Молева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 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Телегина </a:t>
            </a: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Валерия Александровна </a:t>
            </a:r>
            <a:endPara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Кузовлева</a:t>
            </a: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Александровна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67544" y="-1"/>
            <a:ext cx="84963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>
              <a:defRPr/>
            </a:pPr>
            <a:r>
              <a:rPr lang="ru-RU" altLang="zh-CN" sz="2800" b="1" dirty="0" smtClean="0">
                <a:solidFill>
                  <a:srgbClr val="002060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МОУ «Красноборская средняя школа»</a:t>
            </a:r>
            <a:endParaRPr lang="zh-CN" altLang="en-US" sz="2800" b="1" dirty="0" smtClean="0">
              <a:solidFill>
                <a:srgbClr val="002060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123" y="-54862"/>
            <a:ext cx="8229600" cy="953774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Агротуризмы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 Нижегородской области!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1328718" cy="1253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2012940"/>
            <a:ext cx="3669558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Страусиная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ферма в Макарьеве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Ферма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Макарьевский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страус» в посёлке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Макарьево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Сайт: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makstraus.ru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98689" y="3573016"/>
            <a:ext cx="3663243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«Ноев ковчег» в селе Троицкое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Фаун-парк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«Ноев ковчег» на базе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племзавода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«Серая лошадь»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Сайт: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www.greyhorse.ru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479" y="5349839"/>
            <a:ext cx="3747716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База отдыха «Славная вотчина»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Агротуристический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комплекс «Славная вотчина»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Кстовском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районе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Сайт: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slvot.ru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36923" y="4941168"/>
            <a:ext cx="4572000" cy="1754326"/>
          </a:xfrm>
          <a:prstGeom prst="rect">
            <a:avLst/>
          </a:prstGeom>
          <a:solidFill>
            <a:srgbClr val="FFFFCC"/>
          </a:solidFill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Природный парк «Воскресенское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Поветлужье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Первый природный парк Нижегородской области на экологически чистой территории Воскресенского района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Сайт: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vetluga-park.ru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3215" y="3573016"/>
            <a:ext cx="3747266" cy="16048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Усадьба Жомини в Баронском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Усадьба французского барона Антуана-Анри Жомини в посёлке Баронский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Сайт: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pgz-tour.ru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039" y="2041843"/>
            <a:ext cx="3952597" cy="13681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Усадьба на берегу» в селе Благовещенское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Конный клуб в селе Благовещенске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Сайт: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greyhorse.ru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34733" y="908720"/>
            <a:ext cx="4762566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Конная база «Казачий  Хутор»</a:t>
            </a:r>
          </a:p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Арзамасский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  д.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Сальниково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 89063671097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https://avatars.mds.yandex.net/get-pdb/1621302/e20a4219-5dd2-4bd8-b43c-a17b0a2ce4bb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20823"/>
            <a:ext cx="5429256" cy="363717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ttps://cloud.maxni.ru/tn3_0_14582900_15489866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86314" cy="3190876"/>
          </a:xfrm>
          <a:prstGeom prst="rect">
            <a:avLst/>
          </a:prstGeom>
          <a:noFill/>
        </p:spPr>
      </p:pic>
      <p:pic>
        <p:nvPicPr>
          <p:cNvPr id="26628" name="Picture 4" descr="http://sobory.ru/pic/09100/09115_20131014_211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1112" y="0"/>
            <a:ext cx="4282888" cy="3214686"/>
          </a:xfrm>
          <a:prstGeom prst="rect">
            <a:avLst/>
          </a:prstGeom>
          <a:noFill/>
        </p:spPr>
      </p:pic>
      <p:pic>
        <p:nvPicPr>
          <p:cNvPr id="26632" name="Picture 8" descr="https://look.com.ua/pic/201806/1680x1050/look.com.ua-2869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143248"/>
            <a:ext cx="4643438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66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Агротуризм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yandex.ru/images/_crpd/i8g7QPN23/8b1ccc1xuel/2OOyVn86YAttjf7cuN1CPdAtFhvg6edLjtj2by3UXGN1m8K_0vjVnhWedIX5oHuE1LwyJ3VmJS4W8RxH9xe2oQjhNYUrqzYbuUhvwO7ch_qCuZXPNbvinI6IMbrsB1lz4dnM_oL8xooDS25FOGG8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7760"/>
            <a:ext cx="2996080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s://myvezde.com/wp-content/uploads/2018/06/agrotourism_traveletti_69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643182"/>
            <a:ext cx="3215186" cy="2138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s://ic.pics.livejournal.com/travel_fanat/65283941/306996/306996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628563"/>
            <a:ext cx="3357586" cy="222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s://static.mycity.travel/manage/uploads/6/13/35755/464ecf96daa629a3477af3bd57d4db71412de117_2000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42984"/>
            <a:ext cx="2895487" cy="1926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4048" y="1703953"/>
            <a:ext cx="3888432" cy="33123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None/>
            </a:pP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Агротуризм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это разновидность туризма, предполагающая отдых в деревенской глуши, вдали от городской суеты и шума. Туристам предлагается чередование непростого крестьянского труда и безмятежного отдыха на природе. 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megatour.by/wp-content/uploads/2016/11/agroturystyka-w-pols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4286248" cy="2853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http://anapa-stavropolie.ru/usersites/stavropole/image/31_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1523" y="4355390"/>
            <a:ext cx="4494976" cy="2502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8" name="Picture 8" descr="http://www.poilsiszemaitijoje.lt/poilsis/wp-content/uploads/2015/12/9.po-azuolai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1942"/>
            <a:ext cx="4506106" cy="2482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506106" y="142852"/>
            <a:ext cx="4352174" cy="40934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Агротуризм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или сельский туризм сравнительно новое направление в России, но уже достаточно популярное. Это направление отдыха предполагает посещение усадеб и сельскохозяйственных ферм, наблюдение за их жизнью, развлечения на природе, катание на лошадях, участие в народных праздниках. Иногда такие поездки сопровождаются возможностью работать в поле, саду или ухаживать за животными.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://additmore.com/wp-content/uploads/sites/10/2017/09/Hunting-Okeechobe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316" y="-139638"/>
            <a:ext cx="3786214" cy="283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3573016"/>
            <a:ext cx="9144000" cy="31700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Деревенский отдых включает: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питание фермерскими продуктами. Блюда готовят в печи по исконно русским рецептам из экологически  чистых продуктов;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сбор грибов, ягод, трав;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посещение настоящей русской бани на дровах;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погружение в традиционный славянский быт и атмосферу;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познание особенностей деревенского уклада жизни и обычаев наших предков;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участие в русской охоте и рыбалке;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старославянские забавы и древние праздники.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static.nevnov.ru/uploads/2018/09/25/orig-153786042958a665c90361831d7337e01cca5a656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-1"/>
            <a:ext cx="3235013" cy="2428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https://sdelaipotolok.com/wp-content/uploads/russkaya-banya--eto-ne-prosto-traditsiya-a-natsionalnaya-ide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83258" y="30040"/>
            <a:ext cx="3760742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650" y="116632"/>
            <a:ext cx="617382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Причины развития</a:t>
            </a:r>
            <a:br>
              <a:rPr lang="ru-RU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70" y="5085184"/>
            <a:ext cx="9001156" cy="1631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Причинами развития сельского туризма являются социальные и экономические факторы. Для экономики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агротуризм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важен в качестве дополнительного заработка и поддержки фермеров, которые с развитием больших городов утратили свою привлекательность и, следовательно, доходы. Теперь таким образом фермеры получили возможность заработать.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q-fa.bstatic.com/xdata/images/xphoto/max1280x900/24365991.jpg?k=e1a888d862e3188c5a4545f608e47855ba9101dc43dc3089fd87b97be52fbd1f&amp;o=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898" y="1844824"/>
            <a:ext cx="4614926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ttps://old.oblvesti.ru/wp-content/uploads/2018/09/0u21a93c9e-26629988-6842a2b9.jpg-x7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071546"/>
            <a:ext cx="4214766" cy="2809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www.atostogoskaime.lt/data/tourism_objects/large/1049acc_pic_0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159"/>
            <a:ext cx="9144000" cy="702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s://static-eu.insales.ru/files/1/3988/3911572/original/ferma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536" y="4740385"/>
            <a:ext cx="4741698" cy="2117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://kizhi.karelia.ru/media/thumbs/info/cb/33/poyas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182122"/>
            <a:ext cx="3405158" cy="2553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350715" y="1162974"/>
            <a:ext cx="3779912" cy="563231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Основными источниками дохода фермера становятся организация мастер-классов для туристов, экскурсии по хозяйству, дегустация продукции в формате фермерского завтрака или обеда, а также сбыт продукции туристам. Ведь доход от сбыта фермерской продукции туристам может достигать 70% от всего заработка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агротуризме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Также дополнительным, но не менее важным фактором является то, что в лице туристов фермер находит очень благодарную аудиторию, поддержку своих взглядов и признание своего труда.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578910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s://img2.goodfon.ru/original/1503x845/6/a1/pole-pshenica-kolosya-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661" y="1119935"/>
            <a:ext cx="3066081" cy="2530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https://avatars.mds.yandex.net/get-zen_doc/119454/pub_5c62b9efd5594200aec78e02_5c62bf6300ae7500adabd136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69803" y="3667828"/>
            <a:ext cx="3756083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4" name="Picture 8" descr="https://kupitmishku.ru/images/upload/20537_156746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520" y="4221088"/>
            <a:ext cx="3929090" cy="2455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576" y="8336"/>
            <a:ext cx="78488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Экологическая сторона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гротуризма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40335" y="1093762"/>
            <a:ext cx="2603171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природа;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ишина;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вежий воздух;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атуральные продукты;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Общение с жив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5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www.atostogoskaime.lt/data/tourism_objects/large/1049acc_pic_07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522756"/>
            <a:ext cx="5929322" cy="3335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8" name="Picture 6" descr="https://img1.goodfon.ru/original/5616x3744/3/6f/suzdal-vladimirskaya-oblas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14290"/>
            <a:ext cx="439343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s://vip-1gl.ru/img2/2980derevenskij_dom_foto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4509120"/>
            <a:ext cx="4643438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3636" y="332656"/>
            <a:ext cx="4608512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Деревенские сложности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8" name="Picture 6" descr="https://cdn.fishki.net/upload/post/2018/10/20/2739700/3-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214811" cy="2722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15617" y="2420888"/>
            <a:ext cx="4104455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Труднодоступное местоположение, отсутствие инфраструктуры, комфортного размещения, отдельного обслуживающего персонала — наиболее распространенные причины отказа туристов от поездок на ферму.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461</Words>
  <Application>Microsoft Office PowerPoint</Application>
  <PresentationFormat>Экран (4:3)</PresentationFormat>
  <Paragraphs>54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«Агротуризм» </vt:lpstr>
      <vt:lpstr>Что такое «Агротуризм»?</vt:lpstr>
      <vt:lpstr>Презентация PowerPoint</vt:lpstr>
      <vt:lpstr>Презентация PowerPoint</vt:lpstr>
      <vt:lpstr>Причины развития </vt:lpstr>
      <vt:lpstr>Презентация PowerPoint</vt:lpstr>
      <vt:lpstr>Презентация PowerPoint</vt:lpstr>
      <vt:lpstr>Презентация PowerPoint</vt:lpstr>
      <vt:lpstr>Деревенские сложности </vt:lpstr>
      <vt:lpstr>Агротуризмы в Нижегородской области!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Пользователь Windows</cp:lastModifiedBy>
  <cp:revision>31</cp:revision>
  <dcterms:created xsi:type="dcterms:W3CDTF">2019-10-09T14:34:26Z</dcterms:created>
  <dcterms:modified xsi:type="dcterms:W3CDTF">2022-03-03T11:29:50Z</dcterms:modified>
</cp:coreProperties>
</file>