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76" r:id="rId8"/>
    <p:sldId id="273" r:id="rId9"/>
    <p:sldId id="274" r:id="rId10"/>
    <p:sldId id="275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19125" y="44450"/>
            <a:ext cx="84963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>
              <a:defRPr/>
            </a:pPr>
            <a:r>
              <a:rPr lang="ru-RU" altLang="zh-CN" sz="2800" b="1" dirty="0" smtClean="0">
                <a:solidFill>
                  <a:srgbClr val="FFFF00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МОУ «Красноборская средняя школа»</a:t>
            </a:r>
            <a:endParaRPr lang="zh-CN" altLang="en-US" sz="2800" b="1" dirty="0" smtClean="0">
              <a:solidFill>
                <a:srgbClr val="FFFF00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26814" y="1916832"/>
            <a:ext cx="8280921" cy="922114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sz="6600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«Искусственное рыбоводство»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1899" y="5355573"/>
            <a:ext cx="5987936" cy="1350336"/>
          </a:xfrm>
          <a:prstGeom prst="roundRect">
            <a:avLst/>
          </a:prstGeom>
          <a:solidFill>
            <a:srgbClr val="CCFFCC"/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endParaRPr lang="ru-RU" alt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</a:t>
            </a: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Куршева</a:t>
            </a: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Валерия 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Дмитриевна                                                Назаров </a:t>
            </a: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 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Кузовлева</a:t>
            </a: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Александровна</a:t>
            </a:r>
            <a:endParaRPr lang="ru-RU" sz="1600" b="1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Перспективы развития искусственного рыболовства в Нижегородской области</a:t>
            </a:r>
            <a:endParaRPr lang="ru-RU" sz="3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 сегодняшний день в Нижегородском регионе насчитывается 28 рыбоводных хозяйств, где разводят в основном карповых, лососевых и осетровых.</a:t>
            </a:r>
          </a:p>
          <a:p>
            <a:endParaRPr lang="ru-RU" dirty="0"/>
          </a:p>
        </p:txBody>
      </p:sp>
      <p:pic>
        <p:nvPicPr>
          <p:cNvPr id="4" name="Рисунок 3" descr="мальки осет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982028"/>
            <a:ext cx="4343420" cy="2892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3282635"/>
            <a:ext cx="4081327" cy="31881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516216" y="6093296"/>
            <a:ext cx="2433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Мальки осетровых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537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9857" y="692696"/>
            <a:ext cx="8229600" cy="43891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Увеличение объёмов производства товарной рыбы возможно также за счёт расширения ассортимента рыбной продукции и усилению сотрудничества с учёными Нижегородской государственной сельскохозяйственной академии. Специалисты НГСХА по рыбоводству 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аквакультуре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признаны на мировом уровне. Научно-исследовательская лаборатория "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рыбного образования для повышения устойчивого развития" при кафедре «Водные биоресурсы 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аквакультура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 НГСХА оборудована по последнему слову науки и техники на средства гранта TEMPUS.</a:t>
            </a:r>
          </a:p>
          <a:p>
            <a:pPr algn="just"/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ooruzhenie-vodoema-dlya-ry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7870" y="4077072"/>
            <a:ext cx="4320480" cy="24302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374" y="476672"/>
            <a:ext cx="8136904" cy="18002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последние годы многие страны перешли от промышленного лова ценных рыб к искусственному выращиванию, в том числе садковому.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Этим занимается такая сфера как рыбоводство.</a:t>
            </a:r>
          </a:p>
        </p:txBody>
      </p:sp>
      <p:pic>
        <p:nvPicPr>
          <p:cNvPr id="4" name="Рисунок 3" descr="2016-08-26-10-16-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315750"/>
            <a:ext cx="4050407" cy="41375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323528" y="2564904"/>
            <a:ext cx="42484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Рыбоводство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одно из основных направлений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аквакультуры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отрасль сельского хозяйства, занимающаяся разведением рыбы, улучшением и увеличением рыбных запасов в водоёмах.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389120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Особенную актуальность такое рыбоводство приобретает именно в настоящее время в связи с ухудшением экологии, антропогенными загрязнениями вод и прочим. 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Сейчас  для разведения рыбы используются не только пруды, но и любые другие искусственные водоемы, возможно даже использование комплексных систем с карьерами, охладительные водоемов, нагревателей и прочих достижений современной техники и технологии.  Для кормления рыб применяются комбикорма, специально заготовленные заранее, используются механические средства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кормораздачи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adki-rybovodny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4162128"/>
            <a:ext cx="3563888" cy="24908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razvedenie_pibi_vigod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145140"/>
            <a:ext cx="3508532" cy="25248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80920" cy="4533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Россия ставит перед собой следующие цели и задачи:</a:t>
            </a:r>
          </a:p>
          <a:p>
            <a:r>
              <a:rPr lang="ru-RU" sz="2200" dirty="0" smtClean="0"/>
              <a:t>восстановить производственные базы, которые устарели, реконструировать поврежденные, построить более эффективные;</a:t>
            </a:r>
          </a:p>
          <a:p>
            <a:r>
              <a:rPr lang="ru-RU" sz="2200" dirty="0" smtClean="0"/>
              <a:t>увеличить производство рыбной продукции;</a:t>
            </a:r>
          </a:p>
          <a:p>
            <a:r>
              <a:rPr lang="ru-RU" sz="2200" dirty="0" smtClean="0"/>
              <a:t>производить масштабное разведение различных более эффективных пород рыб;</a:t>
            </a:r>
          </a:p>
          <a:p>
            <a:r>
              <a:rPr lang="ru-RU" sz="2200" dirty="0" smtClean="0"/>
              <a:t>создавать более выгодные чистые линии рыб;</a:t>
            </a:r>
          </a:p>
          <a:p>
            <a:r>
              <a:rPr lang="ru-RU" sz="2200" dirty="0" smtClean="0"/>
              <a:t>внедрить новые техники и технологии в производство кормов рыб;</a:t>
            </a:r>
          </a:p>
          <a:p>
            <a:r>
              <a:rPr lang="ru-RU" sz="2200" dirty="0" smtClean="0"/>
              <a:t>обновить неэффективное оборудование;</a:t>
            </a:r>
          </a:p>
          <a:p>
            <a:r>
              <a:rPr lang="ru-RU" sz="2200" dirty="0" smtClean="0"/>
              <a:t>снизить материальные затраты на производство рыбы.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230351"/>
            <a:ext cx="4804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Рыбоводство в России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876682"/>
            <a:ext cx="828092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водах нашей страны живет более 1 000 видов рыб. Из них свыше 250 видов имеют промысловое значение.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19256" cy="56467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Рыбоводство на Онежском озере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рыбов хоз-во на Онежском озер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268760"/>
            <a:ext cx="6984776" cy="52385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" y="1037798"/>
            <a:ext cx="8229600" cy="2472079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садковом содержании рыбу выращивают не во всем водоеме, а в отдельной, огороженной его части, которая называется садками. Садками могут являться различные сооружения: </a:t>
            </a:r>
            <a:r>
              <a:rPr lang="ru-RU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натянутая на колья или любой другой каркас, деревянные плавучие решетчатые ящики, сетчатые металлические или пластмассовые емкости и другие. Садки устанавливают в проточном или непроточном водоеме.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404664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Выращивание рыбы в садках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0032" y="3861048"/>
            <a:ext cx="3707904" cy="2818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3861048"/>
            <a:ext cx="3672408" cy="27941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1272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8806" y="332656"/>
            <a:ext cx="8229600" cy="4389120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Садки оправдывают себя, если оборудованы на водоемах — охладителях, рядом находятся источники теплых вод, например, ТЭС.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Минимальная глубина – 2,5 м при скорости водного потока от 0,1 метра в секунду. Водоемы, не отвечающие таким минимальным требованиям, станут причиной резкого понижения концентрации кислорода.</a:t>
            </a:r>
          </a:p>
          <a:p>
            <a:endParaRPr lang="ru-RU" dirty="0"/>
          </a:p>
        </p:txBody>
      </p:sp>
      <p:pic>
        <p:nvPicPr>
          <p:cNvPr id="4" name="Рисунок 3" descr="бассей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455" y="3068960"/>
            <a:ext cx="4386064" cy="29222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2ah81w7uldsc8_10f4g9u_h-44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9673" y="3501008"/>
            <a:ext cx="3888432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1901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791" y="188640"/>
            <a:ext cx="8229600" cy="6366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Преимущества садкового рыболовства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24744"/>
            <a:ext cx="8424936" cy="56323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адковые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хозяйства могут располагаться непосредственно в водоемах,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занимать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часть их, что позволяет использовать водные ресурсы не только для рыбоводства, но и для других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отраслей;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садковых хозяйств не требуется изъятия значительных площадей земли из сельскохозяйственного оборота, как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прудовых хозяйствах;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выращивании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рыбы в садках не требуется создания принудительного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водообмена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расхода электроэнергии на перекачивание воды. В садках постоянно происходит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водообмен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создаваемый самой рыбой при движении в садках, а также за счет волнового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перемешивания;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адковые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рыбоводные хозяйства на озерах и водохранилищах позволяют использовать часть кормовых ресурсов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водоемов;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адковые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хозяйства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располагаются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вблизи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населенных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пунктов. Это позволяет получать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преимущества, выражающиеся в наличии подъездных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путей, обеспеченности рабочей силой, использовании готовых коммуникаций (линий электропередач, водопровода, газопровода и т. д.).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39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Отрицательные последствия </a:t>
            </a:r>
            <a:b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садкового </a:t>
            </a:r>
            <a:r>
              <a:rPr lang="ru-RU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рыболовства</a:t>
            </a:r>
            <a:endParaRPr lang="ru-RU" sz="3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втрофикация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загрязнение водоема органическим веществом. Название "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эвтрофикация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" происходит от греческого слова "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эвтрофия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", что в переводе на русский означает хорошее питание. Плотные посадки рыбы и интенсивное кормление приводят к прогрессирующей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эвтрофикации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водоема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разложение органики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сопровождается расходом кислорода – тратится на окисление органических веществ. В придонных слоях начинается недостаток кислорода. Вносимые корма закисают и еще более ухудшают газовый режим водоема. Рыба большую часть времени находится в поверхностных слоях и плохо поедает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корм;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источником минеральных и органических веществ является почва ложа пруда. Постепенно из нее вымываются минералы, что негативно сказывается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продуктивности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водоема по рыбе. Поэтому приходится вносить дополнительные корма, которые в свою очередь ухудшают газовый режим водоема. Чтобы этого избежать вносятся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удобрения;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некорректное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внесение удобрений негативно влияет на водоем и отрицательно сказывается на всей экосистеме водоема и ее обитателей.</a:t>
            </a:r>
          </a:p>
          <a:p>
            <a:pPr algn="just">
              <a:buFont typeface="Wingdings" pitchFamily="2" charset="2"/>
              <a:buChar char="q"/>
            </a:pP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1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124</TotalTime>
  <Words>587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Рыбоводство на Онежском озере</vt:lpstr>
      <vt:lpstr>        При садковом содержании рыбу выращивают не во всем водоеме, а в отдельной, огороженной его части, которая называется садками. Садками могут являться различные сооружения: дель, натянутая на колья или любой другой каркас, деревянные плавучие решетчатые ящики, сетчатые металлические или пластмассовые емкости и другие. Садки устанавливают в проточном или непроточном водоеме. </vt:lpstr>
      <vt:lpstr>Презентация PowerPoint</vt:lpstr>
      <vt:lpstr>Преимущества садкового рыболовства</vt:lpstr>
      <vt:lpstr>Отрицательные последствия  садкового рыболовства</vt:lpstr>
      <vt:lpstr>Перспективы развития искусственного рыболовства в Нижегородской области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Инстал</dc:creator>
  <cp:lastModifiedBy>Пользователь Windows</cp:lastModifiedBy>
  <cp:revision>20</cp:revision>
  <dcterms:created xsi:type="dcterms:W3CDTF">2019-10-09T17:46:21Z</dcterms:created>
  <dcterms:modified xsi:type="dcterms:W3CDTF">2022-03-03T11:30:42Z</dcterms:modified>
</cp:coreProperties>
</file>