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6418E29-1DF9-4DE3-9085-C1C623C63465}" type="datetimeFigureOut">
              <a:rPr lang="ru-RU" smtClean="0"/>
              <a:pPr/>
              <a:t>24.10.2023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7E13F4-58E0-44D4-AC26-1E96220A08D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6418E29-1DF9-4DE3-9085-C1C623C63465}" type="datetimeFigureOut">
              <a:rPr lang="ru-RU" smtClean="0"/>
              <a:pPr/>
              <a:t>24.10.2023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7E13F4-58E0-44D4-AC26-1E96220A08D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6418E29-1DF9-4DE3-9085-C1C623C63465}" type="datetimeFigureOut">
              <a:rPr lang="ru-RU" smtClean="0"/>
              <a:pPr/>
              <a:t>24.10.2023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7E13F4-58E0-44D4-AC26-1E96220A08D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6418E29-1DF9-4DE3-9085-C1C623C63465}" type="datetimeFigureOut">
              <a:rPr lang="ru-RU" smtClean="0"/>
              <a:pPr/>
              <a:t>24.10.2023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7E13F4-58E0-44D4-AC26-1E96220A08D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6418E29-1DF9-4DE3-9085-C1C623C63465}" type="datetimeFigureOut">
              <a:rPr lang="ru-RU" smtClean="0"/>
              <a:pPr/>
              <a:t>24.10.2023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7E13F4-58E0-44D4-AC26-1E96220A08D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6418E29-1DF9-4DE3-9085-C1C623C63465}" type="datetimeFigureOut">
              <a:rPr lang="ru-RU" smtClean="0"/>
              <a:pPr/>
              <a:t>24.10.2023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7E13F4-58E0-44D4-AC26-1E96220A08D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6418E29-1DF9-4DE3-9085-C1C623C63465}" type="datetimeFigureOut">
              <a:rPr lang="ru-RU" smtClean="0"/>
              <a:pPr/>
              <a:t>24.10.2023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07E13F4-58E0-44D4-AC26-1E96220A08D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6418E29-1DF9-4DE3-9085-C1C623C63465}" type="datetimeFigureOut">
              <a:rPr lang="ru-RU" smtClean="0"/>
              <a:pPr/>
              <a:t>24.10.2023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07E13F4-58E0-44D4-AC26-1E96220A08D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6418E29-1DF9-4DE3-9085-C1C623C63465}" type="datetimeFigureOut">
              <a:rPr lang="ru-RU" smtClean="0"/>
              <a:pPr/>
              <a:t>24.10.2023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07E13F4-58E0-44D4-AC26-1E96220A08D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6418E29-1DF9-4DE3-9085-C1C623C63465}" type="datetimeFigureOut">
              <a:rPr lang="ru-RU" smtClean="0"/>
              <a:pPr/>
              <a:t>24.10.2023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7E13F4-58E0-44D4-AC26-1E96220A08D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6418E29-1DF9-4DE3-9085-C1C623C63465}" type="datetimeFigureOut">
              <a:rPr lang="ru-RU" smtClean="0"/>
              <a:pPr/>
              <a:t>24.10.2023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7E13F4-58E0-44D4-AC26-1E96220A08D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18E29-1DF9-4DE3-9085-C1C623C63465}" type="datetimeFigureOut">
              <a:rPr lang="ru-RU" smtClean="0"/>
              <a:pPr/>
              <a:t>24.10.2023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7E13F4-58E0-44D4-AC26-1E96220A08D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шаблон по географии.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ctrTitle"/>
          </p:nvPr>
        </p:nvSpPr>
        <p:spPr>
          <a:xfrm>
            <a:off x="685800" y="1844823"/>
            <a:ext cx="7772400" cy="1755627"/>
          </a:xfrm>
        </p:spPr>
        <p:txBody>
          <a:bodyPr>
            <a:normAutofit/>
          </a:bodyPr>
          <a:lstStyle/>
          <a:p>
            <a:r>
              <a:rPr lang="ru-RU" sz="4800" dirty="0" smtClean="0">
                <a:latin typeface="Times New Roman" pitchFamily="18" charset="0"/>
                <a:cs typeface="Times New Roman" pitchFamily="18" charset="0"/>
              </a:rPr>
              <a:t>Ленские столбы</a:t>
            </a:r>
            <a:endParaRPr lang="ru-RU" sz="48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555776" y="4221088"/>
            <a:ext cx="6400800" cy="1752600"/>
          </a:xfrm>
        </p:spPr>
        <p:txBody>
          <a:bodyPr>
            <a:normAutofit/>
          </a:bodyPr>
          <a:lstStyle/>
          <a:p>
            <a:pPr algn="r"/>
            <a:r>
              <a:rPr lang="ru-RU" sz="2400" dirty="0" smtClean="0">
                <a:solidFill>
                  <a:schemeClr val="tx1"/>
                </a:solidFill>
                <a:latin typeface="Times New Roman" pitchFamily="18" charset="0"/>
                <a:cs typeface="Times New Roman" pitchFamily="18" charset="0"/>
              </a:rPr>
              <a:t>Выполнила: ученица 8 класса</a:t>
            </a:r>
          </a:p>
          <a:p>
            <a:pPr algn="r"/>
            <a:r>
              <a:rPr lang="ru-RU" sz="2400" dirty="0" smtClean="0">
                <a:solidFill>
                  <a:schemeClr val="tx1"/>
                </a:solidFill>
                <a:latin typeface="Times New Roman" pitchFamily="18" charset="0"/>
                <a:cs typeface="Times New Roman" pitchFamily="18" charset="0"/>
              </a:rPr>
              <a:t>Лихачёва Дарья</a:t>
            </a:r>
            <a:endParaRPr lang="ru-RU" sz="2400" dirty="0">
              <a:solidFill>
                <a:schemeClr val="tx1"/>
              </a:solidFill>
              <a:latin typeface="Times New Roman" pitchFamily="18" charset="0"/>
              <a:cs typeface="Times New Roman" pitchFamily="18" charset="0"/>
            </a:endParaRPr>
          </a:p>
        </p:txBody>
      </p:sp>
      <p:sp>
        <p:nvSpPr>
          <p:cNvPr id="5" name="TextBox 4"/>
          <p:cNvSpPr txBox="1"/>
          <p:nvPr/>
        </p:nvSpPr>
        <p:spPr>
          <a:xfrm>
            <a:off x="3059832" y="332656"/>
            <a:ext cx="3816424" cy="400110"/>
          </a:xfrm>
          <a:prstGeom prst="rect">
            <a:avLst/>
          </a:prstGeom>
          <a:noFill/>
        </p:spPr>
        <p:txBody>
          <a:bodyPr wrap="square" rtlCol="0">
            <a:spAutoFit/>
          </a:bodyPr>
          <a:lstStyle/>
          <a:p>
            <a:r>
              <a:rPr lang="ru-RU" sz="2000" dirty="0" smtClean="0">
                <a:latin typeface="Times New Roman" pitchFamily="18" charset="0"/>
                <a:cs typeface="Times New Roman" pitchFamily="18" charset="0"/>
              </a:rPr>
              <a:t>МОУ </a:t>
            </a:r>
            <a:r>
              <a:rPr lang="en-US" sz="2000" dirty="0" smtClean="0">
                <a:latin typeface="Times New Roman" pitchFamily="18" charset="0"/>
                <a:cs typeface="Times New Roman" pitchFamily="18" charset="0"/>
              </a:rPr>
              <a:t>“</a:t>
            </a:r>
            <a:r>
              <a:rPr lang="ru-RU" sz="2000" dirty="0" err="1" smtClean="0">
                <a:latin typeface="Times New Roman" pitchFamily="18" charset="0"/>
                <a:cs typeface="Times New Roman" pitchFamily="18" charset="0"/>
              </a:rPr>
              <a:t>Красноборская</a:t>
            </a:r>
            <a:r>
              <a:rPr lang="ru-RU" sz="2000" dirty="0" smtClean="0">
                <a:latin typeface="Times New Roman" pitchFamily="18" charset="0"/>
                <a:cs typeface="Times New Roman" pitchFamily="18" charset="0"/>
              </a:rPr>
              <a:t> СШ</a:t>
            </a:r>
            <a:r>
              <a:rPr lang="en-US"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6" name="TextBox 5"/>
          <p:cNvSpPr txBox="1"/>
          <p:nvPr/>
        </p:nvSpPr>
        <p:spPr>
          <a:xfrm>
            <a:off x="4139952" y="6309320"/>
            <a:ext cx="720080" cy="400110"/>
          </a:xfrm>
          <a:prstGeom prst="rect">
            <a:avLst/>
          </a:prstGeom>
          <a:noFill/>
        </p:spPr>
        <p:txBody>
          <a:bodyPr wrap="square" rtlCol="0">
            <a:spAutoFit/>
          </a:bodyPr>
          <a:lstStyle/>
          <a:p>
            <a:r>
              <a:rPr lang="ru-RU" sz="2000" dirty="0" smtClean="0">
                <a:latin typeface="Times New Roman" pitchFamily="18" charset="0"/>
                <a:cs typeface="Times New Roman" pitchFamily="18" charset="0"/>
              </a:rPr>
              <a:t>2023</a:t>
            </a:r>
            <a:endParaRPr lang="ru-RU" sz="20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шаблон по географии.jpg"/>
          <p:cNvPicPr>
            <a:picLocks noGrp="1" noChangeAspect="1"/>
          </p:cNvPicPr>
          <p:nvPr>
            <p:ph idx="1"/>
          </p:nvPr>
        </p:nvPicPr>
        <p:blipFill>
          <a:blip r:embed="rId2" cstate="print"/>
          <a:stretch>
            <a:fillRect/>
          </a:stretch>
        </p:blipFill>
        <p:spPr>
          <a:xfrm>
            <a:off x="0" y="0"/>
            <a:ext cx="9144000" cy="6858000"/>
          </a:xfrm>
        </p:spPr>
      </p:pic>
      <p:sp>
        <p:nvSpPr>
          <p:cNvPr id="2" name="Заголовок 1"/>
          <p:cNvSpPr>
            <a:spLocks noGrp="1"/>
          </p:cNvSpPr>
          <p:nvPr>
            <p:ph type="title"/>
          </p:nvPr>
        </p:nvSpPr>
        <p:spPr/>
        <p:txBody>
          <a:bodyPr>
            <a:noAutofit/>
          </a:bodyPr>
          <a:lstStyle/>
          <a:p>
            <a:r>
              <a:rPr lang="ru-RU" sz="2800" dirty="0">
                <a:latin typeface="Times New Roman" pitchFamily="18" charset="0"/>
                <a:cs typeface="Times New Roman" pitchFamily="18" charset="0"/>
              </a:rPr>
              <a:t>Ленские Столбы - величественный монумент, созданный природой и </a:t>
            </a:r>
            <a:r>
              <a:rPr lang="ru-RU" sz="2800" dirty="0" smtClean="0">
                <a:latin typeface="Times New Roman" pitchFamily="18" charset="0"/>
                <a:cs typeface="Times New Roman" pitchFamily="18" charset="0"/>
              </a:rPr>
              <a:t>временем. Его внесли </a:t>
            </a:r>
            <a:r>
              <a:rPr lang="ru-RU" sz="2800" dirty="0">
                <a:latin typeface="Times New Roman" pitchFamily="18" charset="0"/>
                <a:cs typeface="Times New Roman" pitchFamily="18" charset="0"/>
              </a:rPr>
              <a:t>в список Всемирного природного наследия ЮНЕСКО.</a:t>
            </a:r>
          </a:p>
        </p:txBody>
      </p:sp>
      <p:pic>
        <p:nvPicPr>
          <p:cNvPr id="5" name="Рисунок 4" descr="ленские столбы.jpg"/>
          <p:cNvPicPr>
            <a:picLocks noChangeAspect="1"/>
          </p:cNvPicPr>
          <p:nvPr/>
        </p:nvPicPr>
        <p:blipFill>
          <a:blip r:embed="rId3" cstate="print"/>
          <a:stretch>
            <a:fillRect/>
          </a:stretch>
        </p:blipFill>
        <p:spPr>
          <a:xfrm>
            <a:off x="755576" y="1637572"/>
            <a:ext cx="7632848" cy="4933595"/>
          </a:xfrm>
          <a:prstGeom prst="rect">
            <a:avLst/>
          </a:prstGeo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шаблон по географии.jpg"/>
          <p:cNvPicPr>
            <a:picLocks noGrp="1" noChangeAspect="1"/>
          </p:cNvPicPr>
          <p:nvPr>
            <p:ph idx="1"/>
          </p:nvPr>
        </p:nvPicPr>
        <p:blipFill>
          <a:blip r:embed="rId2" cstate="print"/>
          <a:stretch>
            <a:fillRect/>
          </a:stretch>
        </p:blipFill>
        <p:spPr>
          <a:xfrm>
            <a:off x="0" y="1"/>
            <a:ext cx="9144000" cy="6909122"/>
          </a:xfrm>
        </p:spPr>
      </p:pic>
      <p:sp>
        <p:nvSpPr>
          <p:cNvPr id="2" name="Заголовок 1"/>
          <p:cNvSpPr>
            <a:spLocks noGrp="1"/>
          </p:cNvSpPr>
          <p:nvPr>
            <p:ph type="title"/>
          </p:nvPr>
        </p:nvSpPr>
        <p:spPr>
          <a:xfrm>
            <a:off x="467544" y="980728"/>
            <a:ext cx="8229600" cy="1143000"/>
          </a:xfrm>
        </p:spPr>
        <p:txBody>
          <a:bodyPr>
            <a:noAutofit/>
          </a:bodyPr>
          <a:lstStyle/>
          <a:p>
            <a:r>
              <a:rPr lang="ru-RU" sz="2800" dirty="0">
                <a:latin typeface="Times New Roman" pitchFamily="18" charset="0"/>
                <a:cs typeface="Times New Roman" pitchFamily="18" charset="0"/>
              </a:rPr>
              <a:t>Природный парк «Ленские столбы» — это огромная территория площадью 80 тысяч </a:t>
            </a:r>
            <a:r>
              <a:rPr lang="ru-RU" sz="2800" dirty="0" smtClean="0">
                <a:latin typeface="Times New Roman" pitchFamily="18" charset="0"/>
                <a:cs typeface="Times New Roman" pitchFamily="18" charset="0"/>
              </a:rPr>
              <a:t>га. </a:t>
            </a:r>
            <a:r>
              <a:rPr lang="ru-RU" sz="2800" dirty="0">
                <a:latin typeface="Times New Roman" pitchFamily="18" charset="0"/>
                <a:cs typeface="Times New Roman" pitchFamily="18" charset="0"/>
              </a:rPr>
              <a:t>Находится он на территории Республики Саха (Якутия) в 180 км от ее столицы — города Якутска. При этом Ленские столбы занимают всего 40-километровую прибрежную линию вдоль правого берега Лены.</a:t>
            </a:r>
          </a:p>
        </p:txBody>
      </p:sp>
      <p:pic>
        <p:nvPicPr>
          <p:cNvPr id="8" name="Рисунок 7" descr="вав.jpg"/>
          <p:cNvPicPr>
            <a:picLocks noChangeAspect="1"/>
          </p:cNvPicPr>
          <p:nvPr/>
        </p:nvPicPr>
        <p:blipFill>
          <a:blip r:embed="rId3" cstate="print"/>
          <a:stretch>
            <a:fillRect/>
          </a:stretch>
        </p:blipFill>
        <p:spPr>
          <a:xfrm>
            <a:off x="1691680" y="2972611"/>
            <a:ext cx="5544616" cy="3696411"/>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шаблон по географии.jpg"/>
          <p:cNvPicPr>
            <a:picLocks noGrp="1" noChangeAspect="1"/>
          </p:cNvPicPr>
          <p:nvPr>
            <p:ph idx="1"/>
          </p:nvPr>
        </p:nvPicPr>
        <p:blipFill>
          <a:blip r:embed="rId2" cstate="print"/>
          <a:stretch>
            <a:fillRect/>
          </a:stretch>
        </p:blipFill>
        <p:spPr>
          <a:xfrm>
            <a:off x="0" y="0"/>
            <a:ext cx="9144000" cy="6909122"/>
          </a:xfrm>
        </p:spPr>
      </p:pic>
      <p:sp>
        <p:nvSpPr>
          <p:cNvPr id="2" name="Заголовок 1"/>
          <p:cNvSpPr>
            <a:spLocks noGrp="1"/>
          </p:cNvSpPr>
          <p:nvPr>
            <p:ph type="title"/>
          </p:nvPr>
        </p:nvSpPr>
        <p:spPr>
          <a:xfrm>
            <a:off x="467544" y="5229200"/>
            <a:ext cx="8229600" cy="1143000"/>
          </a:xfrm>
        </p:spPr>
        <p:txBody>
          <a:bodyPr>
            <a:noAutofit/>
          </a:bodyPr>
          <a:lstStyle/>
          <a:p>
            <a:r>
              <a:rPr lang="ru-RU" sz="3200" dirty="0">
                <a:latin typeface="Times New Roman" pitchFamily="18" charset="0"/>
                <a:cs typeface="Times New Roman" pitchFamily="18" charset="0"/>
              </a:rPr>
              <a:t>На остальной территории этого природного парка можно полюбоваться также </a:t>
            </a:r>
            <a:r>
              <a:rPr lang="ru-RU" sz="3200" dirty="0" err="1">
                <a:latin typeface="Times New Roman" pitchFamily="18" charset="0"/>
                <a:cs typeface="Times New Roman" pitchFamily="18" charset="0"/>
              </a:rPr>
              <a:t>Синскими</a:t>
            </a:r>
            <a:r>
              <a:rPr lang="ru-RU" sz="3200" dirty="0">
                <a:latin typeface="Times New Roman" pitchFamily="18" charset="0"/>
                <a:cs typeface="Times New Roman" pitchFamily="18" charset="0"/>
              </a:rPr>
              <a:t> столбами и аналогичными скалами на реке Буотама.</a:t>
            </a:r>
          </a:p>
        </p:txBody>
      </p:sp>
      <p:pic>
        <p:nvPicPr>
          <p:cNvPr id="5" name="Рисунок 4" descr="про.jpg"/>
          <p:cNvPicPr>
            <a:picLocks noChangeAspect="1"/>
          </p:cNvPicPr>
          <p:nvPr/>
        </p:nvPicPr>
        <p:blipFill>
          <a:blip r:embed="rId3" cstate="print"/>
          <a:stretch>
            <a:fillRect/>
          </a:stretch>
        </p:blipFill>
        <p:spPr>
          <a:xfrm>
            <a:off x="899592" y="188640"/>
            <a:ext cx="7344816" cy="4406890"/>
          </a:xfrm>
          <a:prstGeom prst="rect">
            <a:avLst/>
          </a:prstGeo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шаблон по географии.jpg"/>
          <p:cNvPicPr>
            <a:picLocks noGrp="1" noChangeAspect="1"/>
          </p:cNvPicPr>
          <p:nvPr>
            <p:ph idx="1"/>
          </p:nvPr>
        </p:nvPicPr>
        <p:blipFill>
          <a:blip r:embed="rId2" cstate="print"/>
          <a:stretch>
            <a:fillRect/>
          </a:stretch>
        </p:blipFill>
        <p:spPr>
          <a:xfrm>
            <a:off x="0" y="1"/>
            <a:ext cx="9144000" cy="6909122"/>
          </a:xfrm>
        </p:spPr>
      </p:pic>
      <p:sp>
        <p:nvSpPr>
          <p:cNvPr id="2" name="Заголовок 1"/>
          <p:cNvSpPr>
            <a:spLocks noGrp="1"/>
          </p:cNvSpPr>
          <p:nvPr>
            <p:ph type="title"/>
          </p:nvPr>
        </p:nvSpPr>
        <p:spPr>
          <a:xfrm>
            <a:off x="539552" y="2852936"/>
            <a:ext cx="8229600" cy="1143000"/>
          </a:xfrm>
        </p:spPr>
        <p:txBody>
          <a:bodyPr>
            <a:noAutofit/>
          </a:bodyPr>
          <a:lstStyle/>
          <a:p>
            <a:r>
              <a:rPr lang="ru-RU" sz="2800" dirty="0">
                <a:latin typeface="Times New Roman" pitchFamily="18" charset="0"/>
                <a:cs typeface="Times New Roman" pitchFamily="18" charset="0"/>
              </a:rPr>
              <a:t>В действительности Ленские столбы являют собой отвесные скалы, сформированные из известняка, которые под воздействием суровых климатических условий Якутии, распавшись на отдельные части, образовали вертикально вытянутые скалы причудливой формы высотой от ста до двухсот </a:t>
            </a:r>
            <a:r>
              <a:rPr lang="ru-RU" sz="2800" dirty="0" smtClean="0">
                <a:latin typeface="Times New Roman" pitchFamily="18" charset="0"/>
                <a:cs typeface="Times New Roman" pitchFamily="18" charset="0"/>
              </a:rPr>
              <a:t>метров. </a:t>
            </a:r>
            <a:endParaRPr lang="ru-RU" sz="2800"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шаблон по географии.jpg"/>
          <p:cNvPicPr>
            <a:picLocks noGrp="1" noChangeAspect="1"/>
          </p:cNvPicPr>
          <p:nvPr>
            <p:ph idx="1"/>
          </p:nvPr>
        </p:nvPicPr>
        <p:blipFill>
          <a:blip r:embed="rId2" cstate="print"/>
          <a:stretch>
            <a:fillRect/>
          </a:stretch>
        </p:blipFill>
        <p:spPr>
          <a:xfrm>
            <a:off x="0" y="0"/>
            <a:ext cx="9144000" cy="6909122"/>
          </a:xfrm>
        </p:spPr>
      </p:pic>
      <p:sp>
        <p:nvSpPr>
          <p:cNvPr id="2" name="Заголовок 1"/>
          <p:cNvSpPr>
            <a:spLocks noGrp="1"/>
          </p:cNvSpPr>
          <p:nvPr>
            <p:ph type="title"/>
          </p:nvPr>
        </p:nvSpPr>
        <p:spPr>
          <a:xfrm>
            <a:off x="467544" y="476672"/>
            <a:ext cx="8229600" cy="2592288"/>
          </a:xfrm>
        </p:spPr>
        <p:txBody>
          <a:bodyPr>
            <a:noAutofit/>
          </a:bodyPr>
          <a:lstStyle/>
          <a:p>
            <a:r>
              <a:rPr lang="ru-RU" sz="2800" dirty="0" smtClean="0">
                <a:latin typeface="Times New Roman" pitchFamily="18" charset="0"/>
                <a:cs typeface="Times New Roman" pitchFamily="18" charset="0"/>
              </a:rPr>
              <a:t>Кроме того, на территории Ленских столбов расположены ещё 3 природных объекта, охраняемые ЮНЕСКО:</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a:latin typeface="Times New Roman" pitchFamily="18" charset="0"/>
                <a:cs typeface="Times New Roman" pitchFamily="18" charset="0"/>
              </a:rPr>
              <a:t/>
            </a:r>
            <a:br>
              <a:rPr lang="ru-RU" sz="3200" dirty="0">
                <a:latin typeface="Times New Roman" pitchFamily="18" charset="0"/>
                <a:cs typeface="Times New Roman" pitchFamily="18" charset="0"/>
              </a:rPr>
            </a:b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a:latin typeface="Times New Roman" pitchFamily="18" charset="0"/>
                <a:cs typeface="Times New Roman" pitchFamily="18" charset="0"/>
              </a:rPr>
              <a:t/>
            </a:r>
            <a:br>
              <a:rPr lang="ru-RU" sz="3200" dirty="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6" name="TextBox 5"/>
          <p:cNvSpPr txBox="1"/>
          <p:nvPr/>
        </p:nvSpPr>
        <p:spPr>
          <a:xfrm>
            <a:off x="827584" y="1988840"/>
            <a:ext cx="7776864" cy="2554545"/>
          </a:xfrm>
          <a:prstGeom prst="rect">
            <a:avLst/>
          </a:prstGeom>
          <a:noFill/>
        </p:spPr>
        <p:txBody>
          <a:bodyPr wrap="square" rtlCol="0">
            <a:spAutoFit/>
          </a:bodyPr>
          <a:lstStyle/>
          <a:p>
            <a:pPr>
              <a:buFont typeface="Arial" pitchFamily="34" charset="0"/>
              <a:buChar char="•"/>
            </a:pPr>
            <a:r>
              <a:rPr lang="ru-RU" sz="3200" dirty="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Буотамские</a:t>
            </a:r>
            <a:r>
              <a:rPr lang="ru-RU" sz="3200" dirty="0" smtClean="0">
                <a:latin typeface="Times New Roman" pitchFamily="18" charset="0"/>
                <a:cs typeface="Times New Roman" pitchFamily="18" charset="0"/>
              </a:rPr>
              <a:t> столбы</a:t>
            </a:r>
          </a:p>
          <a:p>
            <a:pPr>
              <a:buFont typeface="Arial" pitchFamily="34" charset="0"/>
              <a:buChar char="•"/>
            </a:pPr>
            <a:endParaRPr lang="ru-RU" sz="3200" dirty="0">
              <a:latin typeface="Times New Roman" pitchFamily="18" charset="0"/>
              <a:cs typeface="Times New Roman" pitchFamily="18" charset="0"/>
            </a:endParaRPr>
          </a:p>
          <a:p>
            <a:pPr>
              <a:buFont typeface="Arial" pitchFamily="34" charset="0"/>
              <a:buChar char="•"/>
            </a:pPr>
            <a:endParaRPr lang="ru-RU" sz="3200" dirty="0" smtClean="0">
              <a:latin typeface="Times New Roman" pitchFamily="18" charset="0"/>
              <a:cs typeface="Times New Roman" pitchFamily="18" charset="0"/>
            </a:endParaRPr>
          </a:p>
          <a:p>
            <a:pPr>
              <a:buFont typeface="Arial" pitchFamily="34" charset="0"/>
              <a:buChar char="•"/>
            </a:pPr>
            <a:endParaRPr lang="ru-RU" sz="3200" dirty="0">
              <a:latin typeface="Times New Roman" pitchFamily="18" charset="0"/>
              <a:cs typeface="Times New Roman" pitchFamily="18" charset="0"/>
            </a:endParaRPr>
          </a:p>
          <a:p>
            <a:pPr>
              <a:buFont typeface="Arial" pitchFamily="34" charset="0"/>
              <a:buChar char="•"/>
            </a:pPr>
            <a:endParaRPr lang="ru-RU" sz="3200" dirty="0" smtClean="0">
              <a:latin typeface="Times New Roman" pitchFamily="18" charset="0"/>
              <a:cs typeface="Times New Roman" pitchFamily="18" charset="0"/>
            </a:endParaRPr>
          </a:p>
        </p:txBody>
      </p:sp>
      <p:pic>
        <p:nvPicPr>
          <p:cNvPr id="8" name="Рисунок 7" descr="буотамские столбы.jpg"/>
          <p:cNvPicPr>
            <a:picLocks noChangeAspect="1"/>
          </p:cNvPicPr>
          <p:nvPr/>
        </p:nvPicPr>
        <p:blipFill>
          <a:blip r:embed="rId3" cstate="print"/>
          <a:stretch>
            <a:fillRect/>
          </a:stretch>
        </p:blipFill>
        <p:spPr>
          <a:xfrm>
            <a:off x="4644008" y="1556792"/>
            <a:ext cx="2987824" cy="1682985"/>
          </a:xfrm>
          <a:prstGeom prst="rect">
            <a:avLst/>
          </a:prstGeom>
        </p:spPr>
      </p:pic>
      <p:sp>
        <p:nvSpPr>
          <p:cNvPr id="9" name="TextBox 8"/>
          <p:cNvSpPr txBox="1"/>
          <p:nvPr/>
        </p:nvSpPr>
        <p:spPr>
          <a:xfrm>
            <a:off x="4499992" y="3789040"/>
            <a:ext cx="3816424" cy="523220"/>
          </a:xfrm>
          <a:prstGeom prst="rect">
            <a:avLst/>
          </a:prstGeom>
          <a:noFill/>
        </p:spPr>
        <p:txBody>
          <a:bodyPr wrap="square" rtlCol="0">
            <a:spAutoFit/>
          </a:bodyPr>
          <a:lstStyle/>
          <a:p>
            <a:pPr>
              <a:buFont typeface="Arial" pitchFamily="34" charset="0"/>
              <a:buChar char="•"/>
            </a:pP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Синские</a:t>
            </a:r>
            <a:r>
              <a:rPr lang="ru-RU" sz="2800" dirty="0" smtClean="0">
                <a:latin typeface="Times New Roman" pitchFamily="18" charset="0"/>
                <a:cs typeface="Times New Roman" pitchFamily="18" charset="0"/>
              </a:rPr>
              <a:t> столбы</a:t>
            </a:r>
            <a:endParaRPr lang="ru-RU" sz="2800" dirty="0">
              <a:latin typeface="Times New Roman" pitchFamily="18" charset="0"/>
              <a:cs typeface="Times New Roman" pitchFamily="18" charset="0"/>
            </a:endParaRPr>
          </a:p>
        </p:txBody>
      </p:sp>
      <p:pic>
        <p:nvPicPr>
          <p:cNvPr id="10" name="Рисунок 9" descr="синские столбы.jpg"/>
          <p:cNvPicPr>
            <a:picLocks noChangeAspect="1"/>
          </p:cNvPicPr>
          <p:nvPr/>
        </p:nvPicPr>
        <p:blipFill>
          <a:blip r:embed="rId4" cstate="print"/>
          <a:stretch>
            <a:fillRect/>
          </a:stretch>
        </p:blipFill>
        <p:spPr>
          <a:xfrm>
            <a:off x="1331640" y="3284984"/>
            <a:ext cx="3024336" cy="1656184"/>
          </a:xfrm>
          <a:prstGeom prst="rect">
            <a:avLst/>
          </a:prstGeom>
        </p:spPr>
      </p:pic>
      <p:sp>
        <p:nvSpPr>
          <p:cNvPr id="11" name="TextBox 10"/>
          <p:cNvSpPr txBox="1"/>
          <p:nvPr/>
        </p:nvSpPr>
        <p:spPr>
          <a:xfrm>
            <a:off x="2483768" y="5229200"/>
            <a:ext cx="3312368" cy="523220"/>
          </a:xfrm>
          <a:prstGeom prst="rect">
            <a:avLst/>
          </a:prstGeom>
          <a:noFill/>
        </p:spPr>
        <p:txBody>
          <a:bodyPr wrap="square" rtlCol="0">
            <a:spAutoFit/>
          </a:bodyPr>
          <a:lstStyle/>
          <a:p>
            <a:pPr>
              <a:buFont typeface="Arial" pitchFamily="34" charset="0"/>
              <a:buChar char="•"/>
            </a:pPr>
            <a:r>
              <a:rPr lang="ru-RU" sz="2800" dirty="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Тукуланы</a:t>
            </a:r>
            <a:endParaRPr lang="ru-RU" sz="2800" dirty="0">
              <a:latin typeface="Times New Roman" pitchFamily="18" charset="0"/>
              <a:cs typeface="Times New Roman" pitchFamily="18" charset="0"/>
            </a:endParaRPr>
          </a:p>
        </p:txBody>
      </p:sp>
      <p:pic>
        <p:nvPicPr>
          <p:cNvPr id="12" name="Рисунок 11" descr="тукуланы.jpg"/>
          <p:cNvPicPr>
            <a:picLocks noChangeAspect="1"/>
          </p:cNvPicPr>
          <p:nvPr/>
        </p:nvPicPr>
        <p:blipFill>
          <a:blip r:embed="rId5" cstate="print"/>
          <a:stretch>
            <a:fillRect/>
          </a:stretch>
        </p:blipFill>
        <p:spPr>
          <a:xfrm>
            <a:off x="4644009" y="4896222"/>
            <a:ext cx="2304256" cy="1865188"/>
          </a:xfrm>
          <a:prstGeom prst="rect">
            <a:avLst/>
          </a:prstGeom>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шаблон по географии.jpg"/>
          <p:cNvPicPr>
            <a:picLocks noGrp="1" noChangeAspect="1"/>
          </p:cNvPicPr>
          <p:nvPr>
            <p:ph idx="1"/>
          </p:nvPr>
        </p:nvPicPr>
        <p:blipFill>
          <a:blip r:embed="rId2" cstate="print"/>
          <a:stretch>
            <a:fillRect/>
          </a:stretch>
        </p:blipFill>
        <p:spPr>
          <a:xfrm>
            <a:off x="0" y="1"/>
            <a:ext cx="9144000" cy="6909122"/>
          </a:xfrm>
        </p:spPr>
      </p:pic>
      <p:sp>
        <p:nvSpPr>
          <p:cNvPr id="2" name="Заголовок 1"/>
          <p:cNvSpPr>
            <a:spLocks noGrp="1"/>
          </p:cNvSpPr>
          <p:nvPr>
            <p:ph type="title"/>
          </p:nvPr>
        </p:nvSpPr>
        <p:spPr>
          <a:xfrm>
            <a:off x="467544" y="2708920"/>
            <a:ext cx="8229600" cy="1143000"/>
          </a:xfrm>
        </p:spPr>
        <p:txBody>
          <a:bodyPr>
            <a:normAutofit fontScale="90000"/>
          </a:bodyPr>
          <a:lstStyle/>
          <a:p>
            <a:r>
              <a:rPr lang="ru-RU" dirty="0">
                <a:latin typeface="Times New Roman" pitchFamily="18" charset="0"/>
                <a:cs typeface="Times New Roman" pitchFamily="18" charset="0"/>
              </a:rPr>
              <a:t>Ленские столбы – это объект Всемирного </a:t>
            </a:r>
            <a:r>
              <a:rPr lang="ru-RU">
                <a:latin typeface="Times New Roman" pitchFamily="18" charset="0"/>
                <a:cs typeface="Times New Roman" pitchFamily="18" charset="0"/>
              </a:rPr>
              <a:t>наследия </a:t>
            </a:r>
            <a:r>
              <a:rPr lang="ru-RU" smtClean="0">
                <a:latin typeface="Times New Roman" pitchFamily="18" charset="0"/>
                <a:cs typeface="Times New Roman" pitchFamily="18" charset="0"/>
              </a:rPr>
              <a:t>России! </a:t>
            </a:r>
            <a:r>
              <a:rPr lang="ru-RU" dirty="0">
                <a:latin typeface="Times New Roman" pitchFamily="18" charset="0"/>
                <a:cs typeface="Times New Roman" pitchFamily="18" charset="0"/>
              </a:rPr>
              <a:t>Спасибо за внимание!</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177</Words>
  <Application>Microsoft Office PowerPoint</Application>
  <PresentationFormat>Экран (4:3)</PresentationFormat>
  <Paragraphs>16</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Ленские столбы</vt:lpstr>
      <vt:lpstr>Ленские Столбы - величественный монумент, созданный природой и временем. Его внесли в список Всемирного природного наследия ЮНЕСКО.</vt:lpstr>
      <vt:lpstr>Природный парк «Ленские столбы» — это огромная территория площадью 80 тысяч га. Находится он на территории Республики Саха (Якутия) в 180 км от ее столицы — города Якутска. При этом Ленские столбы занимают всего 40-километровую прибрежную линию вдоль правого берега Лены.</vt:lpstr>
      <vt:lpstr>На остальной территории этого природного парка можно полюбоваться также Синскими столбами и аналогичными скалами на реке Буотама.</vt:lpstr>
      <vt:lpstr>В действительности Ленские столбы являют собой отвесные скалы, сформированные из известняка, которые под воздействием суровых климатических условий Якутии, распавшись на отдельные части, образовали вертикально вытянутые скалы причудливой формы высотой от ста до двухсот метров. </vt:lpstr>
      <vt:lpstr>Кроме того, на территории Ленских столбов расположены ещё 3 природных объекта, охраняемые ЮНЕСКО:    </vt:lpstr>
      <vt:lpstr>Ленские столбы – это объект Всемирного наследия России! Спасибо за внимание!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Ленские столбы</dc:title>
  <dc:creator>дмитрий</dc:creator>
  <cp:lastModifiedBy>Пользователь</cp:lastModifiedBy>
  <cp:revision>7</cp:revision>
  <dcterms:created xsi:type="dcterms:W3CDTF">2023-10-16T17:12:46Z</dcterms:created>
  <dcterms:modified xsi:type="dcterms:W3CDTF">2023-10-24T09:54:38Z</dcterms:modified>
</cp:coreProperties>
</file>