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1" r:id="rId2"/>
    <p:sldId id="282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7" r:id="rId18"/>
    <p:sldId id="273" r:id="rId19"/>
    <p:sldId id="274" r:id="rId20"/>
    <p:sldId id="275" r:id="rId21"/>
    <p:sldId id="276" r:id="rId22"/>
    <p:sldId id="277" r:id="rId23"/>
    <p:sldId id="284" r:id="rId24"/>
    <p:sldId id="286" r:id="rId25"/>
    <p:sldId id="285" r:id="rId26"/>
    <p:sldId id="288" r:id="rId27"/>
    <p:sldId id="291" r:id="rId28"/>
    <p:sldId id="289" r:id="rId29"/>
  </p:sldIdLst>
  <p:sldSz cx="9144000" cy="6858000" type="screen4x3"/>
  <p:notesSz cx="6735763" cy="986948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FBAB"/>
    <a:srgbClr val="EAF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EB7B1-12DE-40C0-8A95-7549071514CB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10D60-C5D0-41BB-B327-E6739AE877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836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3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10D60-C5D0-41BB-B327-E6739AE877B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75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854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007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20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0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5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39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83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852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43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5699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2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54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11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51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13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087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25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5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69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2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1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04000"/>
              </a:schemeClr>
            </a:gs>
            <a:gs pos="94000">
              <a:srgbClr val="B6FB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90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636" y="1447800"/>
            <a:ext cx="9144000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«Красноборская средняя школа»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00" b="1" dirty="0">
              <a:solidFill>
                <a:srgbClr val="7030A0"/>
              </a:solidFill>
            </a:endParaRPr>
          </a:p>
          <a:p>
            <a:pPr algn="ctr"/>
            <a:endParaRPr lang="ru-RU" sz="500" b="1" dirty="0">
              <a:solidFill>
                <a:srgbClr val="7030A0"/>
              </a:solidFill>
            </a:endParaRPr>
          </a:p>
          <a:p>
            <a:pPr algn="ctr"/>
            <a:endParaRPr lang="ru-RU" sz="500" b="1" dirty="0">
              <a:solidFill>
                <a:srgbClr val="7030A0"/>
              </a:solidFill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«Экологические </a:t>
            </a:r>
            <a:r>
              <a:rPr lang="ru-RU" sz="4400" b="1" dirty="0" smtClean="0">
                <a:solidFill>
                  <a:srgbClr val="FF0000"/>
                </a:solidFill>
              </a:rPr>
              <a:t>проблемы современности»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62600" y="4835098"/>
            <a:ext cx="342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  ученик  8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Аляев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Евгений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Кузовлева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57885" y="6261007"/>
            <a:ext cx="102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75629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" y="4495800"/>
            <a:ext cx="8857485" cy="2362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	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Вещества, которые используют в качестве хладагентов в холодильниках и растворителей в аэрозолях, — хлорфторуглеводороды — поднимаются в стратосферу, где под действием солнечного излучения разлагаются с выделением хлора и фтора. Образовавшиеся газы вызывают превращение озона в кислород, разрушая защитную оболочку Земли.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1266" name="Picture 2" descr="D:\77\БИОЛОГИЯ сдать\2\b282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65412"/>
            <a:ext cx="2590800" cy="406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7" name="Picture 3" descr="D:\77\БИОЛОГИЯ сдать\2\for_new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04800"/>
            <a:ext cx="5657085" cy="4024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81000"/>
            <a:ext cx="8686800" cy="1905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/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В 1987 г. впервые было обнаружено, что над Антарктидой, над территорией, равной по площади США, озоновый слой практически полностью исчез. В последующие годы истончение озонового слоя регулярно наблюдалось над Арктикой и некоторыми участками суши.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2290" name="Picture 2" descr="D:\77\БИОЛОГИЯ сдать\2\3116798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590800"/>
            <a:ext cx="54864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17547"/>
            <a:ext cx="8610600" cy="2971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и перерасход природных вод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			 Пресная вода составляет менее 1% от всего мирового запаса воды, и человечество растрачивает и загрязняет это бесценное богатство. Рост населения, улучшение бытовых условий, развитие промышленности и орошаемого земледелия привело к тому, что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перерасход воды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 одной из глобальных экологических проблем современности.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D:\77\БИОЛОГИЯ сдать\2\14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942" y="3165463"/>
            <a:ext cx="6410115" cy="36697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33800"/>
            <a:ext cx="8915400" cy="3124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/>
              <a:t>     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Целые реки разбираются на орошение и нужды больших городов, а вдоль их русла и в устье гибнут природные сообщества. Забор воды для города  Лос-Анджелес практически уничтожил реку Колорадо. То место, где она когда-то впадала в Калифорнийский залив, стало сухим руслом. Разбор воды рек Средней Азии привел к тому, что фактически перестало существовать Аральское море. Соль с его высохшего дна разносится ветром, вызывая засоление почв на многие сотни километров вокруг.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4338" name="Picture 2" descr="D:\77\БИОЛОГИЯ сдать\2\40193556_Untitled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52400"/>
            <a:ext cx="5638800" cy="3447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763000" cy="29718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/>
              <a:t>		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Веками грунтовые воды вымывали в недрах земли полости, своеобразные подземные водохранилища. Многочисленные родники, питающие реки и озера, — это места выхода грунтовых вод на поверхность. Перерасход грунтовых вод уменьшает количество родников и вызывает постепенное опускание поверхности суши, так называемую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просадку грунта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Почва проваливается в образовавшиеся подземные пустоты, и если это происходит внезапно, то приводит к катастрофическим последствиям.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D:\77\БИОЛОГИЯ сдать\2\skvaj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108" y="2971800"/>
            <a:ext cx="2744492" cy="3886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3" name="Picture 3" descr="D:\77\БИОЛОГИЯ сдать\2\Vod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7180" y="3200400"/>
            <a:ext cx="6002042" cy="3289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21332"/>
            <a:ext cx="8839200" cy="285476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	Не менее опасное явление —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водоемов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полей и пастбищ в воду попадают органические вещества, минеральные удобрения, отходы животноводства, пестициды и гербициды. Канализационные стоки, которые сбрасывают в моря без предварительной очистки, создают угрозу здоровью людей. Из-за аварий танкеров и трубопроводов в океан ежегодно выливается огромное количество нефти — около 5 млн т.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D:\77\БИОЛОГИЯ сдать\2\11397798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3200400" cy="37746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387" name="Picture 3" descr="D:\77\БИОЛОГИЯ сдать\2\76037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32096"/>
            <a:ext cx="48006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3303" y="228600"/>
            <a:ext cx="8686800" cy="20574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			Сбросы промышленных предприятий, поверхностные стоки со свалок часто загрязнены тяжелыми металлами и синтетическими органическими веществами. Соли тяжелых металлов (свинца, ртути, меди, цинка, хрома, кадмия и др.) вызывают у человека отравления с тяжелейшими физиологическими и неврологическими последствиями.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D:\77\БИОЛОГИЯ сдать\2\sto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743200"/>
            <a:ext cx="3019425" cy="411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1" name="Picture 3" descr="D:\77\БИОЛОГИЯ сдать\2\_1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743200"/>
            <a:ext cx="5358703" cy="411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15866" y="293761"/>
            <a:ext cx="8948272" cy="1144800"/>
          </a:xfrm>
        </p:spPr>
        <p:txBody>
          <a:bodyPr>
            <a:no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твердых отходов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81000" y="987760"/>
            <a:ext cx="8229600" cy="397728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Сегодня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жизнь, питание людей невозможны без таких вещей, как консервный банки, полиэтилен и другие. Их проблема в том, где их хранить после утилизации, при этом страдает экология. Такие отходы довольно не просто утилизировать. </a:t>
            </a:r>
            <a:endParaRPr lang="ru-RU" sz="1814" dirty="0"/>
          </a:p>
        </p:txBody>
      </p:sp>
      <p:pic>
        <p:nvPicPr>
          <p:cNvPr id="11" name="Объект 3"/>
          <p:cNvPicPr>
            <a:picLocks/>
          </p:cNvPicPr>
          <p:nvPr/>
        </p:nvPicPr>
        <p:blipFill>
          <a:blip r:embed="rId3"/>
          <a:srcRect t="7975" b="4601"/>
          <a:stretch>
            <a:fillRect/>
          </a:stretch>
        </p:blipFill>
        <p:spPr bwMode="auto">
          <a:xfrm>
            <a:off x="1986993" y="2954791"/>
            <a:ext cx="5406018" cy="36150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080565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" y="4196328"/>
            <a:ext cx="8610600" cy="251460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6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			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искусственные органические соединения настолько напоминают природные, что усваиваются организмом, но, включаясь в обмен веществ, полностью нарушают его нормальное функционирование. В результате возникают заболевания почек, печени, бесплодие и многие другие физиологические расстройства. Особенно опасны ядовитые соединения, которые не разлагаются и, проходя через пищевые цепи, накапливаются в организмах.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D:\77\БИОЛОГИЯ сдать\2\156489_image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228600"/>
            <a:ext cx="6019800" cy="3930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"/>
            <a:ext cx="87630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и истощение почвы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Плодородная почва — это один из важнейших ресурсов человечества, обеспечивающий производство продуктов питания. Верхний плодородный слой почвы формируется в течение длительного времени, однако разрушиться может очень быстро. Ежегодно вместе с урожаем из почвы изымается огромное количество минеральных соединений — основных компонентов питания растений. Если не вносить удобрения, в течение 50—100 лет может произойти полное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истощение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почвы.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1506" name="Picture 2" descr="D:\77\БИОЛОГИЯ сдать\2\SOIL.siz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688" y="3810000"/>
            <a:ext cx="4225835" cy="2985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507" name="Picture 3" descr="D:\77\БИОЛОГИЯ сдать\2\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810000"/>
            <a:ext cx="4192906" cy="2971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26364" y="489713"/>
            <a:ext cx="8229600" cy="143673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</a:t>
            </a:r>
            <a:br>
              <a:rPr lang="ru-RU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«экологическая проблема»?</a:t>
            </a:r>
            <a:endParaRPr lang="ru-RU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95728" y="1796063"/>
            <a:ext cx="8556592" cy="397728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/>
            <a:endParaRPr lang="ru-RU" dirty="0" smtClean="0"/>
          </a:p>
          <a:p>
            <a:pPr lvl="0" algn="just"/>
            <a:r>
              <a:rPr lang="ru-RU" b="1" dirty="0" smtClean="0">
                <a:solidFill>
                  <a:srgbClr val="002060"/>
                </a:solidFill>
              </a:rPr>
              <a:t>Экологическая </a:t>
            </a:r>
            <a:r>
              <a:rPr lang="ru-RU" b="1" dirty="0">
                <a:solidFill>
                  <a:srgbClr val="002060"/>
                </a:solidFill>
              </a:rPr>
              <a:t>проблема </a:t>
            </a:r>
            <a:r>
              <a:rPr lang="ru-RU" b="1" dirty="0"/>
              <a:t>— это изменение природной среды, в результате антропогенного воздействия или стихийных бедствий, ведущее к нарушению структуры и функционирования природы.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4683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86200"/>
            <a:ext cx="8915400" cy="29718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/>
              <a:t>    		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разрушительное влияние на почву оказывает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эрозия.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Распахивание степей, уничтожение лесов, избыточный выпас скота делают почву незащищенной, и верхний слой смывается водой (водная эрозия) или уносится ветром (ветровая эрозия). Унесенная с поверхности земли почва засоряет русла рек, вызывая нарушения структуры водных экосистем. При поливном земледелии избыточное орошение в условиях жаркого климата приводит к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засолению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почв.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 descr="D:\77\БИОЛОГИЯ сдать\2\39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3275"/>
            <a:ext cx="7010400" cy="3614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5" y="152400"/>
            <a:ext cx="8610600" cy="25908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		В настоящее время вся территория нашей планеты в той или иной степени подвержена антропогенному влиянию. Быстрый рост народонаселения требует постоянного расширения производства. Строительство городов и промышленных предприятий, развитие сельского хозяйства и разработка полезных ископаемых привели к тому, что уже практически 20% суши полностью преобразованы человеком.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D:\77\БИОЛОГИЯ сдать\2\f_174028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048000"/>
            <a:ext cx="7143750" cy="3593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" y="4055851"/>
            <a:ext cx="8839200" cy="284432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/>
              <a:t>		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Истощаются запасы полезных ископаемых, которые относятся к не возобновляемым природным ресурсам. Загрязнение атмосферы и природных вод, эрозия и истощение почв, разрушение природных экосистем может привести человечество к экологической катастрофе. Именно поэтому все большую актуальность приобретают природоохранные мероприятия, направленные на сохранение биосферы.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D:\77\БИОЛОГИЯ сдать\2\f_167289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6200"/>
            <a:ext cx="7391400" cy="3937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15020" y="614065"/>
            <a:ext cx="8228160" cy="3653135"/>
          </a:xfrm>
        </p:spPr>
        <p:txBody>
          <a:bodyPr>
            <a:normAutofit fontScale="92500" lnSpcReduction="10000"/>
          </a:bodyPr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Лес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известно, дает нам чистый кислород, древесину ягоды и грибы. Но сейчас довольно часто происходит вырубка лесов в России, Африки и Латинской Америки. Данные леса отличает высокое качество растущей там древесины. Вырубка лесов идет большими темпами, чем их посадка. Сегодня довольно много браконьеров, охотящихся за ценными породами деревьев. И если темпы вырубки сохранится на сегодняшнем уровне и дальше, то скоро многие крупные страны просто лишаться такого богатства как лес.</a:t>
            </a:r>
          </a:p>
          <a:p>
            <a:pPr lv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14400" y="4038600"/>
            <a:ext cx="3352764" cy="26950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062194" y="3897182"/>
            <a:ext cx="3266201" cy="2836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219200" y="1524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Вырубка лесов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6273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89596" y="101491"/>
            <a:ext cx="8229600" cy="642405"/>
          </a:xfrm>
        </p:spPr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Опустынивание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89596" y="743896"/>
            <a:ext cx="7916204" cy="4768177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Вырубка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леса, неправильные методы ведения сельского хозяйства приводят к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опустынивание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Так, например, в Африке пустыни наступают со скоростью 100 тыс. га в год. Проблема эта актуальна и в других странах, таких как Индия и Пакистан, Аргентина, Мексика.</a:t>
            </a:r>
          </a:p>
          <a:p>
            <a:pPr lv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62000" y="3276600"/>
            <a:ext cx="3423907" cy="3200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838066" y="3276600"/>
            <a:ext cx="3492755" cy="3289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757465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42213" y="228600"/>
            <a:ext cx="8228160" cy="1144800"/>
          </a:xfrm>
        </p:spPr>
        <p:txBody>
          <a:bodyPr>
            <a:norm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Истребление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92122" y="801000"/>
            <a:ext cx="8594173" cy="397728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Сокращение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обитания в результате вырубания лесов, приводит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уничтожению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диких животных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сокращению многих видов. Еще одна проблема это браконьерство, или нелегальная охота. Любовь людей к красивым шкурам наблюдается еще с древних времен. Привычка эта, надо сказать, осталась. Сегодня охота идет на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тигров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крокодилов из-за их кожи, слонов из-за его бивней, носорогов из-за рогов. Уже и так достаточно много животных, которые занесены в Красную книгу. </a:t>
            </a:r>
            <a:endParaRPr lang="ru-RU" sz="1814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67676" y="4437017"/>
            <a:ext cx="3543013" cy="2187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833270" y="4153037"/>
            <a:ext cx="3257646" cy="2438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60584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91681" y="163126"/>
            <a:ext cx="8229600" cy="1144800"/>
          </a:xfrm>
        </p:spPr>
        <p:txBody>
          <a:bodyPr>
            <a:norm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261045" y="685800"/>
            <a:ext cx="8556187" cy="3505200"/>
          </a:xfrm>
        </p:spPr>
        <p:txBody>
          <a:bodyPr>
            <a:normAutofit/>
          </a:bodyPr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cap="none">
                <a:ln>
                  <a:noFill/>
                </a:ln>
                <a:latin typeface="Liberation Sans" pitchFamily="18"/>
                <a:ea typeface="Arial Unicode MS" pitchFamily="2"/>
                <a:cs typeface="Mangal" pitchFamily="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Вот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главные экологические проблемы. Конечно, есть и другие, но эти проблемы влияют на развитие и жизнедеятельность человечества в целом. Решение экологической проблемы во многом зависит от рационального использования природных ресурсов, современных технологий, а также от экологической культуры людей.</a:t>
            </a:r>
          </a:p>
          <a:p>
            <a:pPr lvl="0" algn="ctr">
              <a:lnSpc>
                <a:spcPct val="150000"/>
              </a:lnSpc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14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90600" y="3114529"/>
            <a:ext cx="3224701" cy="3514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050112" y="3154275"/>
            <a:ext cx="3408088" cy="34749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043333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286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buNone/>
              <a:defRPr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 время диктует грозно: 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спасай природу  пока не поздно! </a:t>
            </a:r>
          </a:p>
          <a:p>
            <a:pPr marL="274320" indent="-274320" algn="ctr">
              <a:buNone/>
              <a:defRPr/>
            </a:pPr>
            <a:endParaRPr lang="ru-RU" sz="36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89117"/>
            <a:ext cx="4819184" cy="3592483"/>
          </a:xfrm>
          <a:prstGeom prst="roundRect">
            <a:avLst/>
          </a:prstGeom>
          <a:noFill/>
          <a:ln w="57150">
            <a:solidFill>
              <a:srgbClr val="79FFB6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04800" y="5181600"/>
            <a:ext cx="86106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Будем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беречь нашу Землю! Повсюду, на каждом шагу, все вместе и каждый. Другого нам не дано. А завтрашний день будет таким, каким мы создадим его сегодня.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50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1981200"/>
            <a:ext cx="88178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 http://ru.wikipedia.org/wiki/%DD%EA%EE%EB%EE%E3%E8%FF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   http://www.megabook.ru/Article.asp?AID=689540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   http://works.tarefer.ru/98/index.html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eriod" startAt="4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www.chemport.ru/ecology.shtml</a:t>
            </a:r>
          </a:p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http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fotki.yandex.ru</a:t>
            </a:r>
            <a:endParaRPr lang="ru-RU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7633" y="489713"/>
            <a:ext cx="7772782" cy="11103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354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ресурсы</a:t>
            </a:r>
          </a:p>
          <a:p>
            <a:pPr algn="ctr"/>
            <a:endParaRPr lang="ru-RU" sz="4354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3343" y="190500"/>
            <a:ext cx="8610600" cy="7239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 атмосферы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самых острых экологических проблем в настоящее время является загрязнение среды. На ранних этапах развития биосферы воздух загрязняли только извержения вулканов и лесные пожары, но как только человек развел свой первый костер, началось антропогенное воздействие на атмосферу.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в дальнейшем быстрое развитие промышленности и транспорта привело  к резкому ухудшению состояния атмосферы. </a:t>
            </a:r>
          </a:p>
        </p:txBody>
      </p:sp>
      <p:pic>
        <p:nvPicPr>
          <p:cNvPr id="2050" name="Picture 2" descr="D:\77\БИОЛОГИЯ сдать\2\92209b7d72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09026"/>
            <a:ext cx="4475328" cy="3648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703928" y="2743200"/>
            <a:ext cx="4238767" cy="4114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3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в атмосферу в результате деятельности человека поступают углекислый газ (С0</a:t>
            </a:r>
            <a:r>
              <a:rPr lang="ru-RU" sz="19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угарный газ (СО),        </a:t>
            </a:r>
            <a:r>
              <a:rPr lang="ru-RU" sz="1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хлорфторуглеводороды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оксиды серы и азота, метан (СН</a:t>
            </a:r>
            <a:r>
              <a:rPr lang="ru-RU" sz="19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другие углеводороды. Источники этих загрязнений — сжигание природного топлива, выжигание лесов, выбросы промышленных предприятий и выхлопные газы автомобилей.</a:t>
            </a:r>
          </a:p>
          <a:p>
            <a:pPr algn="just">
              <a:lnSpc>
                <a:spcPct val="150000"/>
              </a:lnSpc>
              <a:buFont typeface="Wingdings 3" charset="2"/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406"/>
            <a:ext cx="9144000" cy="340745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Кислотные дожди</a:t>
            </a:r>
          </a:p>
          <a:p>
            <a:pPr algn="just">
              <a:lnSpc>
                <a:spcPct val="160000"/>
              </a:lnSpc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медеплавильными заводами в воздухе высока концентрация диоксидов серы, которые вызывают разрушение хлорофилла, недоразвитие пыльцы, засыхание хвои. Растворяясь в капельках атмосферной влаги, диоксиды серы и азота превращаются в соответствующие кислоты и выпадают на землю вместе с дождем. Почва приобретает кислую реакцию, в ней снижается количество минеральных солей. Попадая на листья, кислотные осадки разрушают защитную восковую пленку, что приводит к развитию заболеваний растений.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D:\77\БИОЛОГИЯ сдать\2\image2_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584864"/>
            <a:ext cx="4800600" cy="32731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021" y="4953000"/>
            <a:ext cx="8610600" cy="1600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чувствительны к изменению кислотности мелкие водные животные и икра, поэтому максимальный вред кислотные дожди причиняют водным экосистемам. В наиболее развитых промышленных районах кислотные дожди разрушают поверхность зданий, портят памятники скульптуры и архитектуры.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D:\77\БИОЛОГИЯ сдать\2\797426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4785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534400" cy="3276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Парниковый эффект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Рост концентрации в атмосфере углекислого газа и метана создает так называемый парниковый эффект. Эти газы пропускают солнечный свет, но частично задерживают отраженное тепловое излучение от поверхности Земли. За последние 100 лет относительная концентрация углекислого газа в атмосфере повысилась на 20%, а метана — на 100%, что привело к повышению температуры в среднем на планете на 0,5 °С.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170" name="Picture 2" descr="D:\77\БИОЛОГИЯ сдать\2\1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276600"/>
            <a:ext cx="5888108" cy="3580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5029200"/>
            <a:ext cx="8763000" cy="1600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ближайшие годы концентрация этих газов будет увеличиваться с такой же скоростью, к 2050 г. на Земле потеплеет еще на 2—5 °С. Такое потепление может привести к таянию ледников и повышению уровня Мирового океана почти на 1,5м, что вызовет затопление многих населенных прибрежных районов.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D:\77\БИОЛОГИЯ сдать\2\parn_e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52400"/>
            <a:ext cx="6172200" cy="4673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938" y="0"/>
            <a:ext cx="8686800" cy="38100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Смог</a:t>
            </a:r>
          </a:p>
          <a:p>
            <a:pPr algn="just">
              <a:lnSpc>
                <a:spcPct val="160000"/>
              </a:lnSpc>
              <a:buNone/>
            </a:pPr>
            <a:r>
              <a:rPr lang="ru-RU" sz="2000" dirty="0" smtClean="0"/>
              <a:t> 			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Вещества, содержащиеся в выхлопных газах автомобилей, под действием солнечного света вступают в сложные химические реакции, образуя ядовитые соединения. Вместе с капельками воды они образуют ядовитый туман — смог, который вредно действует на организм человека и на растения.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Взвеси твердых частиц и капельки жидкостей (дымки и туманы)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снижают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солнечной радиации, достигающей поверхности Земли.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зимние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месяцы в крупных городах ультрафиолетовое излучение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ослабевает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D:\77\БИОЛОГИЯ сдать\2\27_1469_3574-ma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018" y="3948350"/>
            <a:ext cx="4082338" cy="2882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D:\77\БИОЛОГИЯ сдать\2\himg12.jpg"/>
          <p:cNvPicPr>
            <a:picLocks noChangeAspect="1" noChangeArrowheads="1"/>
          </p:cNvPicPr>
          <p:nvPr/>
        </p:nvPicPr>
        <p:blipFill>
          <a:blip r:embed="rId3"/>
          <a:srcRect l="6250" t="6667" r="7500" b="6667"/>
          <a:stretch>
            <a:fillRect/>
          </a:stretch>
        </p:blipFill>
        <p:spPr bwMode="auto">
          <a:xfrm>
            <a:off x="4852726" y="3886200"/>
            <a:ext cx="394335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399" y="152400"/>
            <a:ext cx="8810767" cy="319184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Озоновые дыры</a:t>
            </a:r>
          </a:p>
          <a:p>
            <a:pPr algn="just">
              <a:lnSpc>
                <a:spcPct val="160000"/>
              </a:lnSpc>
              <a:buNone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		На высоте более 20 км над поверхностью Земли находится озоновый слой (0</a:t>
            </a:r>
            <a:r>
              <a:rPr lang="ru-RU" sz="21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который защищает все живое от избыточного ультрафиолетового излучения. Ультрафиолет определенного волнового диапазона полезен для человека, поскольку вызывает образование витамина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чрезмерное пребывание на солнце может привести к возникновению рака кожи.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42" name="Picture 2" descr="D:\77\БИОЛОГИЯ сдать\2\oct_ozon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778" y="3191845"/>
            <a:ext cx="7012444" cy="3666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518</Words>
  <Application>Microsoft Office PowerPoint</Application>
  <PresentationFormat>Экран (4:3)</PresentationFormat>
  <Paragraphs>65</Paragraphs>
  <Slides>28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Грань</vt:lpstr>
      <vt:lpstr>Презентация PowerPoint</vt:lpstr>
      <vt:lpstr>Что же такое  «экологическая проблема»?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твердых отходов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Опустынивание земель </vt:lpstr>
      <vt:lpstr>Истребление животных </vt:lpstr>
      <vt:lpstr>Итог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экологические проблемы современности </dc:title>
  <cp:lastModifiedBy>Пользователь Windows</cp:lastModifiedBy>
  <cp:revision>44</cp:revision>
  <dcterms:modified xsi:type="dcterms:W3CDTF">2022-03-03T12:25:21Z</dcterms:modified>
</cp:coreProperties>
</file>