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70271D-AA2D-463C-A569-0BE7B790004D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E7E432-9D28-41CD-94C2-09CE6B33FB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589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01ADB-1591-48DE-ABB5-08352D1591C3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4537B-AA36-4C0E-8103-25CAF7330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01ADB-1591-48DE-ABB5-08352D1591C3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4537B-AA36-4C0E-8103-25CAF7330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01ADB-1591-48DE-ABB5-08352D1591C3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4537B-AA36-4C0E-8103-25CAF7330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01ADB-1591-48DE-ABB5-08352D1591C3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4537B-AA36-4C0E-8103-25CAF7330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01ADB-1591-48DE-ABB5-08352D1591C3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4537B-AA36-4C0E-8103-25CAF7330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01ADB-1591-48DE-ABB5-08352D1591C3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4537B-AA36-4C0E-8103-25CAF7330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01ADB-1591-48DE-ABB5-08352D1591C3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4537B-AA36-4C0E-8103-25CAF7330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01ADB-1591-48DE-ABB5-08352D1591C3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4537B-AA36-4C0E-8103-25CAF7330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01ADB-1591-48DE-ABB5-08352D1591C3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4537B-AA36-4C0E-8103-25CAF7330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01ADB-1591-48DE-ABB5-08352D1591C3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4537B-AA36-4C0E-8103-25CAF7330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01ADB-1591-48DE-ABB5-08352D1591C3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4537B-AA36-4C0E-8103-25CAF7330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801ADB-1591-48DE-ABB5-08352D1591C3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64537B-AA36-4C0E-8103-25CAF7330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204864"/>
            <a:ext cx="7772400" cy="1470025"/>
          </a:xfrm>
        </p:spPr>
        <p:txBody>
          <a:bodyPr/>
          <a:lstStyle/>
          <a:p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Шатковский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район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4437112"/>
            <a:ext cx="6400800" cy="1752600"/>
          </a:xfrm>
        </p:spPr>
        <p:txBody>
          <a:bodyPr>
            <a:normAutofit fontScale="85000" lnSpcReduction="20000"/>
          </a:bodyPr>
          <a:lstStyle/>
          <a:p>
            <a:r>
              <a:rPr lang="ru-RU" b="1" i="1" dirty="0" smtClean="0">
                <a:solidFill>
                  <a:schemeClr val="tx1"/>
                </a:solidFill>
              </a:rPr>
              <a:t>Выполнил ученик </a:t>
            </a:r>
            <a:r>
              <a:rPr lang="ru-RU" b="1" i="1" dirty="0" smtClean="0">
                <a:solidFill>
                  <a:schemeClr val="tx1"/>
                </a:solidFill>
              </a:rPr>
              <a:t>7 </a:t>
            </a:r>
            <a:r>
              <a:rPr lang="ru-RU" b="1" i="1" dirty="0" smtClean="0">
                <a:solidFill>
                  <a:schemeClr val="tx1"/>
                </a:solidFill>
              </a:rPr>
              <a:t>класса:</a:t>
            </a:r>
          </a:p>
          <a:p>
            <a:r>
              <a:rPr lang="ru-RU" b="1" i="1" dirty="0" err="1" smtClean="0">
                <a:solidFill>
                  <a:schemeClr val="tx1"/>
                </a:solidFill>
              </a:rPr>
              <a:t>Крупин</a:t>
            </a:r>
            <a:r>
              <a:rPr lang="ru-RU" b="1" i="1" smtClean="0">
                <a:solidFill>
                  <a:schemeClr val="tx1"/>
                </a:solidFill>
              </a:rPr>
              <a:t> Кирилл</a:t>
            </a:r>
            <a:endParaRPr lang="ru-RU" b="1" i="1" dirty="0" smtClean="0">
              <a:solidFill>
                <a:schemeClr val="tx1"/>
              </a:solidFill>
            </a:endParaRPr>
          </a:p>
          <a:p>
            <a:r>
              <a:rPr lang="ru-RU" b="1" i="1" dirty="0" smtClean="0">
                <a:solidFill>
                  <a:schemeClr val="tx1"/>
                </a:solidFill>
              </a:rPr>
              <a:t>Проверила учитель географии:</a:t>
            </a:r>
          </a:p>
          <a:p>
            <a:r>
              <a:rPr lang="ru-RU" b="1" i="1" dirty="0" err="1" smtClean="0">
                <a:solidFill>
                  <a:schemeClr val="tx1"/>
                </a:solidFill>
              </a:rPr>
              <a:t>Кузовлева</a:t>
            </a:r>
            <a:r>
              <a:rPr lang="ru-RU" b="1" i="1" dirty="0" smtClean="0">
                <a:solidFill>
                  <a:schemeClr val="tx1"/>
                </a:solidFill>
              </a:rPr>
              <a:t> Т.А.</a:t>
            </a:r>
            <a:endParaRPr lang="ru-RU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Admin\Desktop\религя россии\img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75187" cy="3284984"/>
          </a:xfrm>
          <a:prstGeom prst="rect">
            <a:avLst/>
          </a:prstGeom>
          <a:noFill/>
        </p:spPr>
      </p:pic>
      <p:pic>
        <p:nvPicPr>
          <p:cNvPr id="9219" name="Picture 3" descr="C:\Users\Admin\Desktop\религя россии\img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8769" y="0"/>
            <a:ext cx="4665231" cy="3284984"/>
          </a:xfrm>
          <a:prstGeom prst="rect">
            <a:avLst/>
          </a:prstGeom>
          <a:noFill/>
        </p:spPr>
      </p:pic>
      <p:pic>
        <p:nvPicPr>
          <p:cNvPr id="9220" name="Picture 4" descr="C:\Users\Admin\Desktop\религя россии\img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12976"/>
            <a:ext cx="4760925" cy="3645025"/>
          </a:xfrm>
          <a:prstGeom prst="rect">
            <a:avLst/>
          </a:prstGeom>
          <a:noFill/>
        </p:spPr>
      </p:pic>
      <p:pic>
        <p:nvPicPr>
          <p:cNvPr id="9221" name="Picture 5" descr="C:\Users\Admin\Desktop\религя россии\img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284985"/>
            <a:ext cx="4499992" cy="3573016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Admin\Desktop\религя россии\img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573498" cy="4933751"/>
          </a:xfrm>
          <a:prstGeom prst="rect">
            <a:avLst/>
          </a:prstGeom>
          <a:noFill/>
        </p:spPr>
      </p:pic>
      <p:pic>
        <p:nvPicPr>
          <p:cNvPr id="10243" name="Picture 3" descr="C:\Users\Admin\Desktop\религя россии\img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916832"/>
            <a:ext cx="5879115" cy="3867497"/>
          </a:xfrm>
          <a:prstGeom prst="rect">
            <a:avLst/>
          </a:prstGeom>
          <a:noFill/>
        </p:spPr>
      </p:pic>
      <p:pic>
        <p:nvPicPr>
          <p:cNvPr id="10244" name="Picture 4" descr="C:\Users\Admin\Desktop\религя россии\img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81897"/>
            <a:ext cx="4776961" cy="3176103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Admin\Desktop\религя россии\img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43608" y="404664"/>
            <a:ext cx="7056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/>
              <a:t>Шатковский</a:t>
            </a:r>
            <a:r>
              <a:rPr lang="ru-RU" sz="4000" b="1" dirty="0" smtClean="0"/>
              <a:t> район в лицах</a:t>
            </a:r>
            <a:endParaRPr lang="ru-RU" sz="4000" b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Admin\Desktop\религя россии\img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764704"/>
            <a:ext cx="8077799" cy="5084891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2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Admin\Desktop\религя россии\img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1520" y="548680"/>
            <a:ext cx="853244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С каждым годом наш район становится всё лучше и лучше. Быстрыми темпами осуществляется благоустройство посёлка:</a:t>
            </a:r>
          </a:p>
          <a:p>
            <a:pPr algn="ctr"/>
            <a:r>
              <a:rPr lang="ru-RU" sz="3200" b="1" dirty="0" smtClean="0"/>
              <a:t>Это и открытие Фока, парка, ремонт административных зданий, центральная площадь утопает в цветах.</a:t>
            </a:r>
          </a:p>
          <a:p>
            <a:pPr algn="ctr"/>
            <a:r>
              <a:rPr lang="ru-RU" sz="3200" b="1" dirty="0" smtClean="0"/>
              <a:t>И в наших силах сохранить всю красоту родного края и приумножить его богатства.</a:t>
            </a:r>
            <a:endParaRPr lang="ru-RU" sz="3200" b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религя россии\img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27584" y="692696"/>
            <a:ext cx="73448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Шатковский</a:t>
            </a:r>
            <a:r>
              <a:rPr lang="ru-RU" sz="2800" b="1" dirty="0" smtClean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район был образован Постановлением ВЦИК № 467 ОТ 10 ИЮНЯ 1929 ГОДА «  О составе округов и районов Нижегородской области и их центров.»</a:t>
            </a:r>
            <a:endParaRPr lang="ru-RU" sz="2800" b="1" dirty="0"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Desktop\религя россии\img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47664" y="476672"/>
            <a:ext cx="56886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В состав района вошли сёла трёх волостей: </a:t>
            </a:r>
            <a:r>
              <a:rPr lang="ru-RU" sz="2400" b="1" dirty="0" err="1" smtClean="0">
                <a:solidFill>
                  <a:srgbClr val="FF0000"/>
                </a:solidFill>
              </a:rPr>
              <a:t>Пановской</a:t>
            </a:r>
            <a:r>
              <a:rPr lang="ru-RU" sz="2400" b="1" dirty="0" smtClean="0">
                <a:solidFill>
                  <a:srgbClr val="FF0000"/>
                </a:solidFill>
              </a:rPr>
              <a:t>, </a:t>
            </a:r>
            <a:r>
              <a:rPr lang="ru-RU" sz="2400" b="1" dirty="0" err="1" smtClean="0">
                <a:solidFill>
                  <a:srgbClr val="FF0000"/>
                </a:solidFill>
              </a:rPr>
              <a:t>Смирновской</a:t>
            </a:r>
            <a:r>
              <a:rPr lang="ru-RU" sz="2400" b="1" dirty="0" smtClean="0">
                <a:solidFill>
                  <a:srgbClr val="FF0000"/>
                </a:solidFill>
              </a:rPr>
              <a:t> и </a:t>
            </a:r>
            <a:r>
              <a:rPr lang="ru-RU" sz="2400" b="1" dirty="0" err="1" smtClean="0">
                <a:solidFill>
                  <a:srgbClr val="FF0000"/>
                </a:solidFill>
              </a:rPr>
              <a:t>Пойской</a:t>
            </a:r>
            <a:r>
              <a:rPr lang="ru-RU" sz="2400" b="1" dirty="0" smtClean="0">
                <a:solidFill>
                  <a:srgbClr val="FF0000"/>
                </a:solidFill>
              </a:rPr>
              <a:t>.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На территории находились: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FF0000"/>
                </a:solidFill>
              </a:rPr>
              <a:t> 21 сельский совет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FF0000"/>
                </a:solidFill>
              </a:rPr>
              <a:t>176 населённых пунктов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FF0000"/>
                </a:solidFill>
              </a:rPr>
              <a:t>108333 хозяйства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FF0000"/>
                </a:solidFill>
              </a:rPr>
              <a:t>Проживало 50520 жителей 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настоящее время площадь района составляет 144,1 тысячи гектаров.</a:t>
            </a:r>
          </a:p>
          <a:p>
            <a:r>
              <a:rPr lang="ru-RU" dirty="0" smtClean="0"/>
              <a:t>Почти треть его территории занята лесами, примерно 60 %- сельскохозяйственными </a:t>
            </a:r>
            <a:r>
              <a:rPr lang="ru-RU" dirty="0" err="1" smtClean="0"/>
              <a:t>угодиями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Admin\Desktop\религя россии\img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4427" y="3356993"/>
            <a:ext cx="4559574" cy="3501008"/>
          </a:xfrm>
          <a:prstGeom prst="rect">
            <a:avLst/>
          </a:prstGeom>
          <a:noFill/>
        </p:spPr>
      </p:pic>
      <p:pic>
        <p:nvPicPr>
          <p:cNvPr id="4099" name="Picture 3" descr="C:\Users\Admin\Desktop\религя россии\img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0"/>
            <a:ext cx="4716016" cy="3356991"/>
          </a:xfrm>
          <a:prstGeom prst="rect">
            <a:avLst/>
          </a:prstGeom>
          <a:noFill/>
        </p:spPr>
      </p:pic>
      <p:pic>
        <p:nvPicPr>
          <p:cNvPr id="4100" name="Picture 4" descr="C:\Users\Admin\Desktop\религя россии\img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526280" cy="3356991"/>
          </a:xfrm>
          <a:prstGeom prst="rect">
            <a:avLst/>
          </a:prstGeom>
          <a:noFill/>
        </p:spPr>
      </p:pic>
      <p:pic>
        <p:nvPicPr>
          <p:cNvPr id="4101" name="Picture 5" descr="C:\Users\Admin\Desktop\религя россии\img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3356992"/>
            <a:ext cx="4672165" cy="350100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123728" y="260648"/>
            <a:ext cx="59046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Природа района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Admin\Desktop\религя россии\img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43608" y="332656"/>
            <a:ext cx="7200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Calibri" pitchFamily="34" charset="0"/>
                <a:cs typeface="Calibri" pitchFamily="34" charset="0"/>
              </a:rPr>
              <a:t>Но в последние годы в районе возрастает количество заброшенных полей, стремительно зарастающих лесом.</a:t>
            </a:r>
            <a:endParaRPr lang="ru-RU" sz="32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Admin\Desktop\религя россии\img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3357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23728" y="476672"/>
            <a:ext cx="54726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Достопримечательности посёлка.</a:t>
            </a:r>
            <a:endParaRPr lang="ru-RU" sz="3200" b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Admin\Desktop\религя россии\img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4583606" cy="3789039"/>
          </a:xfrm>
          <a:prstGeom prst="rect">
            <a:avLst/>
          </a:prstGeom>
          <a:noFill/>
        </p:spPr>
      </p:pic>
      <p:pic>
        <p:nvPicPr>
          <p:cNvPr id="7171" name="Picture 3" descr="C:\Users\Admin\Desktop\религя россии\img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6793" y="0"/>
            <a:ext cx="4647207" cy="3789040"/>
          </a:xfrm>
          <a:prstGeom prst="rect">
            <a:avLst/>
          </a:prstGeom>
          <a:noFill/>
        </p:spPr>
      </p:pic>
      <p:pic>
        <p:nvPicPr>
          <p:cNvPr id="7172" name="Picture 4" descr="C:\Users\Admin\Desktop\религя россии\img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3789041"/>
            <a:ext cx="4572001" cy="3068960"/>
          </a:xfrm>
          <a:prstGeom prst="rect">
            <a:avLst/>
          </a:prstGeom>
          <a:noFill/>
        </p:spPr>
      </p:pic>
      <p:pic>
        <p:nvPicPr>
          <p:cNvPr id="7173" name="Picture 5" descr="C:\Users\Admin\Desktop\религя россии\img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689648"/>
            <a:ext cx="4572000" cy="316835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267744" y="260648"/>
            <a:ext cx="46085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</a:rPr>
              <a:t>Фонтаны посёлка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Admin\Desktop\религя россии\img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"/>
            <a:ext cx="4571999" cy="3394095"/>
          </a:xfrm>
          <a:prstGeom prst="rect">
            <a:avLst/>
          </a:prstGeom>
          <a:noFill/>
        </p:spPr>
      </p:pic>
      <p:pic>
        <p:nvPicPr>
          <p:cNvPr id="8195" name="Picture 3" descr="C:\Users\Admin\Desktop\религя россии\img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0"/>
            <a:ext cx="4716016" cy="3356992"/>
          </a:xfrm>
          <a:prstGeom prst="rect">
            <a:avLst/>
          </a:prstGeom>
          <a:noFill/>
        </p:spPr>
      </p:pic>
      <p:pic>
        <p:nvPicPr>
          <p:cNvPr id="8196" name="Picture 4" descr="C:\Users\Admin\Desktop\религя россии\img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3284985"/>
            <a:ext cx="4832089" cy="3573016"/>
          </a:xfrm>
          <a:prstGeom prst="rect">
            <a:avLst/>
          </a:prstGeom>
          <a:noFill/>
        </p:spPr>
      </p:pic>
      <p:pic>
        <p:nvPicPr>
          <p:cNvPr id="8197" name="Picture 5" descr="C:\Users\Admin\Desktop\религя россии\img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212976"/>
            <a:ext cx="4355976" cy="3645024"/>
          </a:xfrm>
          <a:prstGeom prst="rect">
            <a:avLst/>
          </a:prstGeom>
          <a:noFill/>
        </p:spPr>
      </p:pic>
      <p:pic>
        <p:nvPicPr>
          <p:cNvPr id="8199" name="Picture 7" descr="C:\Users\Admin\Desktop\религя россии\img2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8550" y="1709738"/>
            <a:ext cx="1866900" cy="343852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555776" y="0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Мемориальный комплекс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</TotalTime>
  <Words>171</Words>
  <Application>Microsoft Office PowerPoint</Application>
  <PresentationFormat>Экран (4:3)</PresentationFormat>
  <Paragraphs>23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Шатковский район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Шатковский район</dc:title>
  <dc:creator>Admin</dc:creator>
  <cp:lastModifiedBy>Пользователь Windows</cp:lastModifiedBy>
  <cp:revision>11</cp:revision>
  <dcterms:created xsi:type="dcterms:W3CDTF">2016-05-16T16:00:53Z</dcterms:created>
  <dcterms:modified xsi:type="dcterms:W3CDTF">2022-03-03T12:27:49Z</dcterms:modified>
</cp:coreProperties>
</file>